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95"/>
  </p:notesMasterIdLst>
  <p:sldIdLst>
    <p:sldId id="256" r:id="rId2"/>
    <p:sldId id="259" r:id="rId3"/>
    <p:sldId id="263" r:id="rId4"/>
    <p:sldId id="264" r:id="rId5"/>
    <p:sldId id="265" r:id="rId6"/>
    <p:sldId id="266" r:id="rId7"/>
    <p:sldId id="272" r:id="rId8"/>
    <p:sldId id="273" r:id="rId9"/>
    <p:sldId id="274" r:id="rId10"/>
    <p:sldId id="275" r:id="rId11"/>
    <p:sldId id="276" r:id="rId12"/>
    <p:sldId id="277" r:id="rId13"/>
    <p:sldId id="278" r:id="rId14"/>
    <p:sldId id="279" r:id="rId15"/>
    <p:sldId id="282" r:id="rId16"/>
    <p:sldId id="284" r:id="rId17"/>
    <p:sldId id="285" r:id="rId18"/>
    <p:sldId id="286" r:id="rId19"/>
    <p:sldId id="288" r:id="rId20"/>
    <p:sldId id="289" r:id="rId21"/>
    <p:sldId id="291" r:id="rId22"/>
    <p:sldId id="292" r:id="rId23"/>
    <p:sldId id="295" r:id="rId24"/>
    <p:sldId id="301" r:id="rId25"/>
    <p:sldId id="302" r:id="rId26"/>
    <p:sldId id="303" r:id="rId27"/>
    <p:sldId id="304" r:id="rId28"/>
    <p:sldId id="305" r:id="rId29"/>
    <p:sldId id="308" r:id="rId30"/>
    <p:sldId id="309" r:id="rId31"/>
    <p:sldId id="310" r:id="rId32"/>
    <p:sldId id="313" r:id="rId33"/>
    <p:sldId id="315" r:id="rId34"/>
    <p:sldId id="316" r:id="rId35"/>
    <p:sldId id="317" r:id="rId36"/>
    <p:sldId id="319" r:id="rId37"/>
    <p:sldId id="321" r:id="rId38"/>
    <p:sldId id="324" r:id="rId39"/>
    <p:sldId id="325" r:id="rId40"/>
    <p:sldId id="326" r:id="rId41"/>
    <p:sldId id="329" r:id="rId42"/>
    <p:sldId id="330" r:id="rId43"/>
    <p:sldId id="331" r:id="rId44"/>
    <p:sldId id="333" r:id="rId45"/>
    <p:sldId id="334" r:id="rId46"/>
    <p:sldId id="335" r:id="rId47"/>
    <p:sldId id="336" r:id="rId48"/>
    <p:sldId id="339" r:id="rId49"/>
    <p:sldId id="344" r:id="rId50"/>
    <p:sldId id="345" r:id="rId51"/>
    <p:sldId id="346" r:id="rId52"/>
    <p:sldId id="412" r:id="rId53"/>
    <p:sldId id="413" r:id="rId54"/>
    <p:sldId id="348" r:id="rId55"/>
    <p:sldId id="349" r:id="rId56"/>
    <p:sldId id="350" r:id="rId57"/>
    <p:sldId id="351" r:id="rId58"/>
    <p:sldId id="352" r:id="rId59"/>
    <p:sldId id="353" r:id="rId60"/>
    <p:sldId id="354" r:id="rId61"/>
    <p:sldId id="361" r:id="rId62"/>
    <p:sldId id="362" r:id="rId63"/>
    <p:sldId id="363" r:id="rId64"/>
    <p:sldId id="364" r:id="rId65"/>
    <p:sldId id="366" r:id="rId66"/>
    <p:sldId id="368" r:id="rId67"/>
    <p:sldId id="369" r:id="rId68"/>
    <p:sldId id="370" r:id="rId69"/>
    <p:sldId id="373" r:id="rId70"/>
    <p:sldId id="374" r:id="rId71"/>
    <p:sldId id="375" r:id="rId72"/>
    <p:sldId id="378" r:id="rId73"/>
    <p:sldId id="379" r:id="rId74"/>
    <p:sldId id="380" r:id="rId75"/>
    <p:sldId id="382" r:id="rId76"/>
    <p:sldId id="384" r:id="rId77"/>
    <p:sldId id="385" r:id="rId78"/>
    <p:sldId id="388" r:id="rId79"/>
    <p:sldId id="389" r:id="rId80"/>
    <p:sldId id="391" r:id="rId81"/>
    <p:sldId id="392" r:id="rId82"/>
    <p:sldId id="394" r:id="rId83"/>
    <p:sldId id="396" r:id="rId84"/>
    <p:sldId id="397" r:id="rId85"/>
    <p:sldId id="398" r:id="rId86"/>
    <p:sldId id="399" r:id="rId87"/>
    <p:sldId id="403" r:id="rId88"/>
    <p:sldId id="404" r:id="rId89"/>
    <p:sldId id="406" r:id="rId90"/>
    <p:sldId id="407" r:id="rId91"/>
    <p:sldId id="408" r:id="rId92"/>
    <p:sldId id="409" r:id="rId93"/>
    <p:sldId id="410" r:id="rId94"/>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2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interSettings" Target="printerSettings/printerSettings1.bin"/><Relationship Id="rId97" Type="http://schemas.openxmlformats.org/officeDocument/2006/relationships/commentAuthors" Target="commentAuthors.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your bookmark does not run properly, delete the bookmark, select the text, key the same name, and then click Add.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92</a:t>
            </a:fld>
            <a:endParaRPr lang="en-US"/>
          </a:p>
        </p:txBody>
      </p:sp>
    </p:spTree>
    <p:extLst>
      <p:ext uri="{BB962C8B-B14F-4D97-AF65-F5344CB8AC3E}">
        <p14:creationId xmlns:p14="http://schemas.microsoft.com/office/powerpoint/2010/main" val="33663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remove a source from the master or current list and from the bibliography by selecting the source in Source Manager and clicking the Delete button.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388164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insert a picture into the document, double-click the name of the ﬁle in the Insert Picture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26</a:t>
            </a:fld>
            <a:endParaRPr lang="en-US"/>
          </a:p>
        </p:txBody>
      </p:sp>
    </p:spTree>
    <p:extLst>
      <p:ext uri="{BB962C8B-B14F-4D97-AF65-F5344CB8AC3E}">
        <p14:creationId xmlns:p14="http://schemas.microsoft.com/office/powerpoint/2010/main" val="2273221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Word inserts captions as text, but the sequential caption number is inserted as a ﬁeld. If your caption looks similar to {SEQ Figure \* ALPHABETIC}, Word is displaying ﬁeld codes instead of ﬁeld results. To see the ﬁeld results, press Alt+F9.</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400600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b="0" i="0" u="none" strike="noStrike" baseline="0" smtClean="0">
                <a:latin typeface="Segoe"/>
                <a:ea typeface="ＭＳ ゴシック"/>
              </a:rPr>
              <a:t>Another Way: You can also update a bibliography by pressing the shortcut key </a:t>
            </a:r>
            <a:r>
              <a:rPr lang="en-US" sz="2000" b="1" i="0" u="none" strike="noStrike" baseline="0" smtClean="0">
                <a:solidFill>
                  <a:srgbClr val="3366FF"/>
                </a:solidFill>
                <a:latin typeface="Segoe"/>
                <a:ea typeface="ＭＳ ゴシック"/>
              </a:rPr>
              <a:t>F9</a:t>
            </a:r>
            <a:r>
              <a:rPr lang="en-US" sz="2000" b="0" i="0" u="none" strike="noStrike" baseline="0" smtClean="0">
                <a:solidFill>
                  <a:srgbClr val="3366FF"/>
                </a:solidFill>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355343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To remove Heading 4, open the Table of Contents dialog box and delete 4.</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67</a:t>
            </a:fld>
            <a:endParaRPr lang="en-US"/>
          </a:p>
        </p:txBody>
      </p:sp>
    </p:spTree>
    <p:extLst>
      <p:ext uri="{BB962C8B-B14F-4D97-AF65-F5344CB8AC3E}">
        <p14:creationId xmlns:p14="http://schemas.microsoft.com/office/powerpoint/2010/main" val="69142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use the shortcut key </a:t>
            </a:r>
            <a:r>
              <a:rPr lang="en-US" b="1" i="0" u="none" strike="noStrike" baseline="0" smtClean="0">
                <a:solidFill>
                  <a:prstClr val="black"/>
                </a:solidFill>
                <a:latin typeface="Segoe"/>
                <a:ea typeface="ＭＳ ゴシック"/>
              </a:rPr>
              <a:t>F9</a:t>
            </a:r>
            <a:r>
              <a:rPr lang="en-US" b="0" i="0" u="none" strike="noStrike" baseline="0" smtClean="0">
                <a:solidFill>
                  <a:srgbClr val="000000"/>
                </a:solidFill>
                <a:latin typeface="Segoe"/>
                <a:ea typeface="ＭＳ ゴシック"/>
              </a:rPr>
              <a:t> to open the Update the Table of Contents dialog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73</a:t>
            </a:fld>
            <a:endParaRPr lang="en-US"/>
          </a:p>
        </p:txBody>
      </p:sp>
    </p:spTree>
    <p:extLst>
      <p:ext uri="{BB962C8B-B14F-4D97-AF65-F5344CB8AC3E}">
        <p14:creationId xmlns:p14="http://schemas.microsoft.com/office/powerpoint/2010/main" val="1305912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Right-click to open the Insert Hyperlink and Edit Hyperlink dialog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81</a:t>
            </a:fld>
            <a:endParaRPr lang="en-US"/>
          </a:p>
        </p:txBody>
      </p:sp>
    </p:spTree>
    <p:extLst>
      <p:ext uri="{BB962C8B-B14F-4D97-AF65-F5344CB8AC3E}">
        <p14:creationId xmlns:p14="http://schemas.microsoft.com/office/powerpoint/2010/main" val="210386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Email links can be applied to text or images.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84</a:t>
            </a:fld>
            <a:endParaRPr lang="en-US"/>
          </a:p>
        </p:txBody>
      </p:sp>
    </p:spTree>
    <p:extLst>
      <p:ext uri="{BB962C8B-B14F-4D97-AF65-F5344CB8AC3E}">
        <p14:creationId xmlns:p14="http://schemas.microsoft.com/office/powerpoint/2010/main" val="963816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31D60-3F1D-224F-9101-BDA70A2F3FDE}" type="datetimeFigureOut">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7978C4-97AB-0E43-BBF1-8A582734A26A}" type="slidenum">
              <a:t>‹#›</a:t>
            </a:fld>
            <a:endParaRPr lang="en-US"/>
          </a:p>
        </p:txBody>
      </p:sp>
    </p:spTree>
    <p:extLst>
      <p:ext uri="{BB962C8B-B14F-4D97-AF65-F5344CB8AC3E}">
        <p14:creationId xmlns:p14="http://schemas.microsoft.com/office/powerpoint/2010/main" val="150297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Formatting a Research Paper</a:t>
            </a:r>
          </a:p>
        </p:txBody>
      </p:sp>
      <p:sp>
        <p:nvSpPr>
          <p:cNvPr id="2055" name="Subtitle 2"/>
          <p:cNvSpPr>
            <a:spLocks noGrp="1"/>
          </p:cNvSpPr>
          <p:nvPr>
            <p:ph type="body" idx="1"/>
          </p:nvPr>
        </p:nvSpPr>
        <p:spPr>
          <a:xfrm>
            <a:off x="304800" y="3124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10</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Type of Source</a:t>
            </a:r>
            <a:r>
              <a:rPr lang="en-US" sz="2000" b="0" i="0" u="none" strike="noStrike" baseline="0" smtClean="0">
                <a:solidFill>
                  <a:srgbClr val="000000"/>
                </a:solidFill>
                <a:latin typeface="Segoe"/>
                <a:ea typeface="ＭＳ ゴシック"/>
              </a:rPr>
              <a:t> menu displays Book as the default. Click the </a:t>
            </a:r>
            <a:r>
              <a:rPr lang="en-US" sz="2000" b="1" i="0" u="none" strike="noStrike" baseline="0" smtClean="0">
                <a:solidFill>
                  <a:srgbClr val="000000"/>
                </a:solidFill>
                <a:latin typeface="Segoe"/>
                <a:ea typeface="ＭＳ ゴシック"/>
              </a:rPr>
              <a:t>drop down arrow </a:t>
            </a:r>
            <a:r>
              <a:rPr lang="en-US" sz="2000" b="0" i="0" u="none" strike="noStrike" baseline="0" smtClean="0">
                <a:solidFill>
                  <a:srgbClr val="000000"/>
                </a:solidFill>
                <a:latin typeface="Segoe"/>
                <a:ea typeface="ＭＳ ゴシック"/>
              </a:rPr>
              <a:t>to review the additional source options. The fields will automatically be adjusted for you in the dialog box depending on the source type. Keep the source at the default.</a:t>
            </a:r>
          </a:p>
          <a:p>
            <a:pPr lvl="1" rtl="0">
              <a:buAutoNum type="arabicPeriod" startAt="5"/>
            </a:pPr>
            <a:r>
              <a:rPr lang="en-US" sz="2000" b="0" i="0" u="none" strike="noStrike" baseline="0" smtClean="0">
                <a:solidFill>
                  <a:srgbClr val="000000"/>
                </a:solidFill>
                <a:latin typeface="Segoe"/>
                <a:ea typeface="ＭＳ ゴシック"/>
              </a:rPr>
              <a:t>Key the source information that is shown the figure and on the next slide. Notice: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will need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check the box next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Show All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Bibliography Fields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see all the fields.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10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09" y="3183467"/>
            <a:ext cx="4744491" cy="2988733"/>
          </a:xfrm>
          <a:prstGeom prst="rect">
            <a:avLst/>
          </a:prstGeom>
        </p:spPr>
      </p:pic>
    </p:spTree>
    <p:extLst>
      <p:ext uri="{BB962C8B-B14F-4D97-AF65-F5344CB8AC3E}">
        <p14:creationId xmlns:p14="http://schemas.microsoft.com/office/powerpoint/2010/main" val="759524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marL="0" lvl="0" indent="0" rtl="0">
              <a:buNone/>
            </a:pPr>
            <a:r>
              <a:rPr lang="en-US" sz="2100">
                <a:latin typeface="Segoe"/>
                <a:ea typeface="ＭＳ ゴシック"/>
              </a:rPr>
              <a:t>	</a:t>
            </a:r>
            <a:r>
              <a:rPr lang="en-US" sz="2100" b="0" i="0" u="none" strike="noStrike" baseline="0" smtClean="0">
                <a:latin typeface="Segoe"/>
                <a:ea typeface="ＭＳ ゴシック"/>
              </a:rPr>
              <a:t>Type of Source: Book</a:t>
            </a:r>
          </a:p>
          <a:p>
            <a:pPr marL="628650" lvl="1" indent="0">
              <a:buNone/>
            </a:pPr>
            <a:r>
              <a:rPr lang="en-US" sz="2100" b="0" i="0" u="none" strike="noStrike" baseline="0" smtClean="0">
                <a:latin typeface="Segoe"/>
                <a:ea typeface="ＭＳ ゴシック"/>
              </a:rPr>
              <a:t>		    Author: Mayo, Edith; Meringolo, Denise D.</a:t>
            </a:r>
          </a:p>
          <a:p>
            <a:pPr marL="0" lvl="0" indent="0" rtl="0">
              <a:buNone/>
            </a:pPr>
            <a:r>
              <a:rPr lang="en-US" sz="2100" b="0" i="0" u="none" strike="noStrike" baseline="0" smtClean="0">
                <a:latin typeface="Segoe"/>
                <a:ea typeface="ＭＳ ゴシック"/>
              </a:rPr>
              <a:t>	Title: First Ladies Political Role and Public Image</a:t>
            </a:r>
          </a:p>
          <a:p>
            <a:pPr marL="0" lvl="0" indent="0" rtl="0">
              <a:buNone/>
            </a:pPr>
            <a:r>
              <a:rPr lang="en-US" sz="2100" b="0" i="0" u="none" strike="noStrike" baseline="0" smtClean="0">
                <a:latin typeface="Segoe"/>
                <a:ea typeface="ＭＳ ゴシック"/>
              </a:rPr>
              <a:t>	Year: 1990</a:t>
            </a:r>
          </a:p>
          <a:p>
            <a:pPr marL="0" lvl="0" indent="0" rtl="0">
              <a:buNone/>
            </a:pPr>
            <a:r>
              <a:rPr lang="en-US" sz="2100" b="0" i="0" u="none" strike="noStrike" baseline="0" smtClean="0">
                <a:latin typeface="Segoe"/>
                <a:ea typeface="ＭＳ ゴシック"/>
              </a:rPr>
              <a:t>	City: Washington</a:t>
            </a:r>
          </a:p>
          <a:p>
            <a:pPr marL="0" lvl="0" indent="0" rtl="0">
              <a:buNone/>
            </a:pPr>
            <a:r>
              <a:rPr lang="en-US" sz="2100" b="0" i="0" u="none" strike="noStrike" baseline="0" smtClean="0">
                <a:latin typeface="Segoe"/>
                <a:ea typeface="ＭＳ ゴシック"/>
              </a:rPr>
              <a:t>	State/Province: D.C.</a:t>
            </a:r>
          </a:p>
          <a:p>
            <a:pPr marL="0" lvl="0" indent="0" rtl="0">
              <a:buNone/>
            </a:pPr>
            <a:r>
              <a:rPr lang="en-US" sz="2100" b="0" i="0" u="none" strike="noStrike" baseline="0" smtClean="0">
                <a:latin typeface="Segoe"/>
                <a:ea typeface="ＭＳ ゴシック"/>
              </a:rPr>
              <a:t>	Publisher: Smithsonian Institute</a:t>
            </a:r>
          </a:p>
          <a:p>
            <a:pPr marL="457200" indent="-457200">
              <a:buFont typeface="+mj-lt"/>
              <a:buAutoNum type="arabicPeriod" startAt="7"/>
            </a:pPr>
            <a:r>
              <a:rPr lang="en-US" sz="2100">
                <a:solidFill>
                  <a:srgbClr val="000000"/>
                </a:solidFill>
                <a:latin typeface="Segoe"/>
                <a:ea typeface="ＭＳ ゴシック"/>
              </a:rPr>
              <a:t>Click </a:t>
            </a:r>
            <a:r>
              <a:rPr lang="en-US" sz="2100" b="1">
                <a:solidFill>
                  <a:srgbClr val="000000"/>
                </a:solidFill>
                <a:latin typeface="Segoe"/>
                <a:ea typeface="ＭＳ ゴシック"/>
              </a:rPr>
              <a:t>OK</a:t>
            </a:r>
            <a:r>
              <a:rPr lang="en-US" sz="2100">
                <a:solidFill>
                  <a:srgbClr val="000000"/>
                </a:solidFill>
                <a:latin typeface="Segoe"/>
                <a:ea typeface="ＭＳ ゴシック"/>
              </a:rPr>
              <a:t>. The citation is added to the text, and the source information is saved. The authors name </a:t>
            </a:r>
            <a:r>
              <a:rPr lang="en-US" sz="2100" i="1">
                <a:solidFill>
                  <a:srgbClr val="000000"/>
                </a:solidFill>
                <a:latin typeface="Segoe"/>
                <a:ea typeface="ＭＳ ゴシック"/>
              </a:rPr>
              <a:t>(Mayo and Meringolo)</a:t>
            </a:r>
            <a:r>
              <a:rPr lang="en-US" sz="2100">
                <a:solidFill>
                  <a:srgbClr val="000000"/>
                </a:solidFill>
                <a:latin typeface="Segoe"/>
                <a:ea typeface="ＭＳ ゴシック"/>
              </a:rPr>
              <a:t> are in parentheses. When you use the MLA format, the author-page method is used and is placed in parenthesis. The page number is not appearing, and later you will learn to modify the citation.</a:t>
            </a:r>
          </a:p>
          <a:p>
            <a:pPr lvl="0" rtl="0"/>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235719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History of First Ladies</a:t>
            </a:r>
            <a:r>
              <a:rPr lang="en-US" b="0" i="0" u="none" strike="noStrike" baseline="0" smtClean="0">
                <a:solidFill>
                  <a:srgbClr val="000000"/>
                </a:solidFill>
                <a:latin typeface="Segoe"/>
                <a:ea typeface="ＭＳ ゴシック"/>
              </a:rPr>
              <a:t>, click to position the insertion point at the end of the second sentence following the word </a:t>
            </a:r>
            <a:r>
              <a:rPr lang="en-US" b="0" i="1" u="none" strike="noStrike" baseline="0" smtClean="0">
                <a:solidFill>
                  <a:srgbClr val="000000"/>
                </a:solidFill>
                <a:latin typeface="Segoe"/>
                <a:ea typeface="ＭＳ ゴシック"/>
              </a:rPr>
              <a:t>speech</a:t>
            </a:r>
            <a:r>
              <a:rPr lang="en-US" b="0" i="0" u="none" strike="noStrike" baseline="0" smtClean="0">
                <a:solidFill>
                  <a:srgbClr val="000000"/>
                </a:solidFill>
                <a:latin typeface="Times New Roman"/>
                <a:ea typeface="ＭＳ ゴシック"/>
              </a:rPr>
              <a:t>.</a:t>
            </a:r>
          </a:p>
          <a:p>
            <a:pPr lvl="1">
              <a:buFont typeface="+mj-lt"/>
              <a:buAutoNum type="arabicPeriod" startAt="9"/>
            </a:pPr>
            <a:r>
              <a:rPr lang="en-US">
                <a:solidFill>
                  <a:srgbClr val="000000"/>
                </a:solidFill>
                <a:latin typeface="Segoe"/>
                <a:ea typeface="ＭＳ ゴシック"/>
              </a:rPr>
              <a:t>Click the </a:t>
            </a:r>
            <a:r>
              <a:rPr lang="en-US" b="1">
                <a:solidFill>
                  <a:srgbClr val="000000"/>
                </a:solidFill>
                <a:latin typeface="Segoe"/>
                <a:ea typeface="ＭＳ ゴシック"/>
              </a:rPr>
              <a:t>Insert Citation</a:t>
            </a:r>
            <a:r>
              <a:rPr lang="en-US">
                <a:solidFill>
                  <a:srgbClr val="000000"/>
                </a:solidFill>
                <a:latin typeface="Segoe"/>
                <a:ea typeface="ＭＳ ゴシック"/>
              </a:rPr>
              <a:t> button and select </a:t>
            </a:r>
            <a:r>
              <a:rPr lang="en-US" i="1">
                <a:solidFill>
                  <a:srgbClr val="000000"/>
                </a:solidFill>
                <a:latin typeface="Segoe"/>
                <a:ea typeface="ＭＳ ゴシック"/>
              </a:rPr>
              <a:t>Add New Source</a:t>
            </a:r>
            <a:r>
              <a:rPr lang="en-US">
                <a:solidFill>
                  <a:srgbClr val="000000"/>
                </a:solidFill>
                <a:latin typeface="Times New Roman"/>
                <a:ea typeface="ＭＳ ゴシック"/>
              </a:rPr>
              <a:t>.</a:t>
            </a:r>
            <a:r>
              <a:rPr lang="en-US">
                <a:solidFill>
                  <a:srgbClr val="000000"/>
                </a:solidFill>
                <a:latin typeface="Segoe"/>
                <a:ea typeface="ＭＳ ゴシック"/>
              </a:rPr>
              <a:t> Did you notice that the first source appeared when you clicked the Insert Citation button?</a:t>
            </a:r>
          </a:p>
          <a:p>
            <a:pPr lvl="1">
              <a:buAutoNum type="arabicPeriod" startAt="9"/>
            </a:pPr>
            <a:r>
              <a:rPr lang="en-US">
                <a:solidFill>
                  <a:srgbClr val="000000"/>
                </a:solidFill>
                <a:latin typeface="Segoe"/>
                <a:ea typeface="ＭＳ ゴシック"/>
              </a:rPr>
              <a:t>In the </a:t>
            </a:r>
            <a:r>
              <a:rPr lang="en-US" i="1">
                <a:solidFill>
                  <a:srgbClr val="000000"/>
                </a:solidFill>
                <a:latin typeface="Segoe"/>
                <a:ea typeface="ＭＳ ゴシック"/>
              </a:rPr>
              <a:t>Type of Source</a:t>
            </a:r>
            <a:r>
              <a:rPr lang="en-US">
                <a:solidFill>
                  <a:srgbClr val="000000"/>
                </a:solidFill>
                <a:latin typeface="Segoe"/>
                <a:ea typeface="ＭＳ ゴシック"/>
              </a:rPr>
              <a:t> menu, select </a:t>
            </a:r>
            <a:r>
              <a:rPr lang="en-US" b="1">
                <a:solidFill>
                  <a:srgbClr val="000000"/>
                </a:solidFill>
                <a:latin typeface="Segoe"/>
                <a:ea typeface="ＭＳ ゴシック"/>
              </a:rPr>
              <a:t>Book.</a:t>
            </a:r>
          </a:p>
          <a:p>
            <a:pPr lvl="1" rtl="0">
              <a:buFont typeface="+mj-lt"/>
              <a:buAutoNum type="arabicPeriod" startAt="8"/>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111913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1">
              <a:buFont typeface="+mj-lt"/>
              <a:buAutoNum type="arabicPeriod" startAt="11"/>
            </a:pPr>
            <a:r>
              <a:rPr lang="en-US">
                <a:solidFill>
                  <a:srgbClr val="000000"/>
                </a:solidFill>
                <a:latin typeface="Segoe"/>
                <a:ea typeface="ＭＳ ゴシック"/>
              </a:rPr>
              <a:t>Key the source information for MLA style in the dialog box, as shown below.</a:t>
            </a:r>
          </a:p>
          <a:p>
            <a:pPr lvl="1" rtl="0">
              <a:buAutoNum type="arabicPeriod" startAt="11"/>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10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463800"/>
            <a:ext cx="5579533" cy="2499837"/>
          </a:xfrm>
          <a:prstGeom prst="rect">
            <a:avLst/>
          </a:prstGeom>
        </p:spPr>
      </p:pic>
    </p:spTree>
    <p:extLst>
      <p:ext uri="{BB962C8B-B14F-4D97-AF65-F5344CB8AC3E}">
        <p14:creationId xmlns:p14="http://schemas.microsoft.com/office/powerpoint/2010/main" val="121065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marL="0" lvl="0" indent="0" rtl="0">
              <a:buNone/>
            </a:pPr>
            <a:r>
              <a:rPr lang="en-US" b="0" i="0" u="none" strike="noStrike" baseline="0" smtClean="0">
                <a:latin typeface="Segoe"/>
                <a:ea typeface="ＭＳ ゴシック"/>
              </a:rPr>
              <a:t>	Type of Source: Book</a:t>
            </a:r>
          </a:p>
          <a:p>
            <a:pPr marL="0" lvl="0" indent="0" rtl="0">
              <a:buNone/>
            </a:pPr>
            <a:r>
              <a:rPr lang="en-US" b="0" i="0" u="none" strike="noStrike" baseline="0" smtClean="0">
                <a:latin typeface="Segoe"/>
                <a:ea typeface="ＭＳ ゴシック"/>
              </a:rPr>
              <a:t>	Author: Anthony, Carl Sferrazza</a:t>
            </a:r>
          </a:p>
          <a:p>
            <a:pPr marL="0" lvl="0" indent="0" rtl="0">
              <a:buNone/>
            </a:pPr>
            <a:r>
              <a:rPr lang="en-US" b="0" i="0" u="none" strike="noStrike" baseline="0" smtClean="0">
                <a:latin typeface="Segoe"/>
                <a:ea typeface="ＭＳ ゴシック"/>
              </a:rPr>
              <a:t>	Title: American’s First Families: An Inside View of 200 Years</a:t>
            </a:r>
            <a:br>
              <a:rPr lang="en-US" b="0" i="0" u="none" strike="noStrike" baseline="0" smtClean="0">
                <a:latin typeface="Segoe"/>
                <a:ea typeface="ＭＳ ゴシック"/>
              </a:rPr>
            </a:br>
            <a:r>
              <a:rPr lang="en-US" b="0" i="0" u="none" strike="noStrike" baseline="0" smtClean="0">
                <a:latin typeface="Segoe"/>
                <a:ea typeface="ＭＳ ゴシック"/>
              </a:rPr>
              <a:t>	of Private Life in the White House</a:t>
            </a:r>
          </a:p>
          <a:p>
            <a:pPr marL="0" lvl="0" indent="0" rtl="0">
              <a:buNone/>
            </a:pPr>
            <a:r>
              <a:rPr lang="en-US" b="0" i="0" u="none" strike="noStrike" baseline="0" smtClean="0">
                <a:latin typeface="Segoe"/>
                <a:ea typeface="ＭＳ ゴシック"/>
              </a:rPr>
              <a:t>	Year: 2000</a:t>
            </a:r>
          </a:p>
          <a:p>
            <a:pPr marL="0" lvl="0" indent="0" rtl="0">
              <a:buNone/>
            </a:pPr>
            <a:r>
              <a:rPr lang="en-US" b="0" i="0" u="none" strike="noStrike" baseline="0" smtClean="0">
                <a:latin typeface="Segoe"/>
                <a:ea typeface="ＭＳ ゴシック"/>
              </a:rPr>
              <a:t>	City: New York</a:t>
            </a:r>
          </a:p>
          <a:p>
            <a:pPr marL="0" lvl="0" indent="0" rtl="0">
              <a:buNone/>
            </a:pPr>
            <a:r>
              <a:rPr lang="en-US" b="0" i="0" u="none" strike="noStrike" baseline="0" smtClean="0">
                <a:latin typeface="Segoe"/>
                <a:ea typeface="ＭＳ ゴシック"/>
              </a:rPr>
              <a:t>	Publisher: Simon &amp; Schuester, Inc.</a:t>
            </a:r>
          </a:p>
          <a:p>
            <a:pPr lvl="1" rtl="0">
              <a:buFont typeface="+mj-lt"/>
              <a:buAutoNum type="arabicPeriod" startAt="12"/>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citation is inserted.</a:t>
            </a:r>
          </a:p>
          <a:p>
            <a:pPr lvl="1" rtl="0">
              <a:buAutoNum type="arabicPeriod" startAt="12"/>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392217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drop down arrow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to display a menu (right).</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srgbClr val="000000"/>
                </a:solidFill>
                <a:latin typeface="Segoe"/>
                <a:ea typeface="ＭＳ ゴシック"/>
              </a:rPr>
              <a:t>Edit Source</a:t>
            </a:r>
            <a:r>
              <a:rPr lang="en-US" b="0" i="0" u="none" strike="noStrike" baseline="0" smtClean="0">
                <a:solidFill>
                  <a:srgbClr val="000000"/>
                </a:solidFill>
                <a:latin typeface="Segoe"/>
                <a:ea typeface="ＭＳ ゴシック"/>
              </a:rPr>
              <a:t> from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menu. The </a:t>
            </a:r>
            <a:r>
              <a:rPr lang="en-US" b="0" i="1" u="none" strike="noStrike" baseline="0" smtClean="0">
                <a:solidFill>
                  <a:srgbClr val="000000"/>
                </a:solidFill>
                <a:latin typeface="Segoe"/>
                <a:ea typeface="ＭＳ ゴシック"/>
              </a:rPr>
              <a:t>Edit Source</a:t>
            </a:r>
            <a:r>
              <a:rPr lang="en-US" b="0" i="0" u="none" strike="noStrike" baseline="0" smtClean="0">
                <a:solidFill>
                  <a:srgbClr val="000000"/>
                </a:solidFill>
                <a:latin typeface="Segoe"/>
                <a:ea typeface="ＭＳ ゴシック"/>
              </a:rPr>
              <a:t>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appears, filled with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information you keyed earlier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about the source.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Year</a:t>
            </a:r>
            <a:r>
              <a:rPr lang="en-US" b="0" i="0" u="none" strike="noStrike" baseline="0" smtClean="0">
                <a:solidFill>
                  <a:srgbClr val="000000"/>
                </a:solidFill>
                <a:latin typeface="Segoe"/>
                <a:ea typeface="ＭＳ ゴシック"/>
              </a:rPr>
              <a:t> field, change the year of publication to </a:t>
            </a:r>
            <a:r>
              <a:rPr lang="en-US" b="1" i="0" u="none" strike="noStrike" baseline="0" smtClean="0">
                <a:solidFill>
                  <a:srgbClr val="000000"/>
                </a:solidFill>
                <a:latin typeface="Segoe"/>
                <a:ea typeface="ＭＳ ゴシック"/>
              </a:rPr>
              <a:t>1994</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Click </a:t>
            </a:r>
            <a:r>
              <a:rPr lang="en-US" b="1">
                <a:solidFill>
                  <a:srgbClr val="000000"/>
                </a:solidFill>
                <a:latin typeface="Segoe"/>
                <a:ea typeface="ＭＳ ゴシック"/>
              </a:rPr>
              <a:t>OK</a:t>
            </a:r>
            <a:r>
              <a:rPr lang="en-US">
                <a:solidFill>
                  <a:srgbClr val="000000"/>
                </a:solidFill>
                <a:latin typeface="Segoe"/>
                <a:ea typeface="ＭＳ ゴシック"/>
              </a:rPr>
              <a:t>. Word displays a prompt asking: This source exists in your master list and current document. Do you want to update both lists with these changes?”</a:t>
            </a:r>
          </a:p>
          <a:p>
            <a:pPr lvl="1"/>
            <a:r>
              <a:rPr lang="en-US">
                <a:solidFill>
                  <a:srgbClr val="000000"/>
                </a:solidFill>
                <a:latin typeface="Segoe"/>
                <a:ea typeface="ＭＳ ゴシック"/>
              </a:rPr>
              <a:t>Click </a:t>
            </a:r>
            <a:r>
              <a:rPr lang="en-US" b="1">
                <a:solidFill>
                  <a:srgbClr val="000000"/>
                </a:solidFill>
                <a:latin typeface="Segoe"/>
                <a:ea typeface="ＭＳ ゴシック"/>
              </a:rPr>
              <a:t>Yes</a:t>
            </a:r>
            <a:r>
              <a:rPr lang="en-US">
                <a:solidFill>
                  <a:srgbClr val="000000"/>
                </a:solidFill>
                <a:latin typeface="Times New Roman"/>
                <a:ea typeface="ＭＳ ゴシック"/>
              </a:rPr>
              <a:t>.</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10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524000"/>
            <a:ext cx="3606800" cy="2037608"/>
          </a:xfrm>
          <a:prstGeom prst="rect">
            <a:avLst/>
          </a:prstGeom>
        </p:spPr>
      </p:pic>
    </p:spTree>
    <p:extLst>
      <p:ext uri="{BB962C8B-B14F-4D97-AF65-F5344CB8AC3E}">
        <p14:creationId xmlns:p14="http://schemas.microsoft.com/office/powerpoint/2010/main" val="4016028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The citation is still selected.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the downward-pointing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arrow on the placeholder again,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this time select </a:t>
            </a:r>
            <a:r>
              <a:rPr lang="en-US" b="0" i="1" u="none" strike="noStrike" baseline="0" smtClean="0">
                <a:solidFill>
                  <a:srgbClr val="000000"/>
                </a:solidFill>
                <a:latin typeface="Segoe"/>
                <a:ea typeface="ＭＳ ゴシック"/>
              </a:rPr>
              <a:t>Edit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Citation</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Edit Citation</a:t>
            </a:r>
            <a:r>
              <a:rPr lang="en-US" b="0" i="0" u="none" strike="noStrike" baseline="0" smtClean="0">
                <a:solidFill>
                  <a:srgbClr val="000000"/>
                </a:solidFill>
                <a:latin typeface="Segoe"/>
                <a:ea typeface="ＭＳ ゴシック"/>
              </a:rPr>
              <a:t>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appears (right). The </a:t>
            </a:r>
            <a:r>
              <a:rPr lang="en-US" b="0" i="1" u="none" strike="noStrike" baseline="0" smtClean="0">
                <a:solidFill>
                  <a:srgbClr val="000000"/>
                </a:solidFill>
                <a:latin typeface="Segoe"/>
                <a:ea typeface="ＭＳ ゴシック"/>
              </a:rPr>
              <a:t>Edit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Citation</a:t>
            </a:r>
            <a:r>
              <a:rPr lang="en-US" b="0" i="0" u="none" strike="noStrike" baseline="0" smtClean="0">
                <a:solidFill>
                  <a:srgbClr val="000000"/>
                </a:solidFill>
                <a:latin typeface="Segoe"/>
                <a:ea typeface="ＭＳ ゴシック"/>
              </a:rPr>
              <a:t> dialog box lets you add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page numbers specifying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source’s page or pages to which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you are referring. You can also make decisions about what to display within the citation text by clicking the check box under </a:t>
            </a:r>
            <a:r>
              <a:rPr lang="en-US" b="0" i="1" u="none" strike="noStrike" baseline="0" smtClean="0">
                <a:solidFill>
                  <a:srgbClr val="000000"/>
                </a:solidFill>
                <a:latin typeface="Segoe"/>
                <a:ea typeface="ＭＳ ゴシック"/>
              </a:rPr>
              <a:t>Suppress</a:t>
            </a:r>
            <a:r>
              <a:rPr lang="en-US" b="0" i="0" u="none" strike="noStrike" baseline="0" smtClean="0">
                <a:solidFill>
                  <a:srgbClr val="000000"/>
                </a:solidFill>
                <a:latin typeface="Segoe"/>
                <a:ea typeface="ＭＳ ゴシック"/>
              </a:rPr>
              <a:t>. You can suppress the author, year, or title.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10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600" y="1600200"/>
            <a:ext cx="3251200" cy="2755900"/>
          </a:xfrm>
          <a:prstGeom prst="rect">
            <a:avLst/>
          </a:prstGeom>
        </p:spPr>
      </p:pic>
    </p:spTree>
    <p:extLst>
      <p:ext uri="{BB962C8B-B14F-4D97-AF65-F5344CB8AC3E}">
        <p14:creationId xmlns:p14="http://schemas.microsoft.com/office/powerpoint/2010/main" val="1083764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Suppress</a:t>
            </a:r>
            <a:r>
              <a:rPr lang="en-US" sz="2000" b="0" i="0" u="none" strike="noStrike" baseline="0" smtClean="0">
                <a:solidFill>
                  <a:srgbClr val="000000"/>
                </a:solidFill>
                <a:latin typeface="Segoe"/>
                <a:ea typeface="ＭＳ ゴシック"/>
              </a:rPr>
              <a:t> section, click the </a:t>
            </a:r>
            <a:r>
              <a:rPr lang="en-US" sz="2000" b="1" i="0" u="none" strike="noStrike" baseline="0" smtClean="0">
                <a:solidFill>
                  <a:srgbClr val="000000"/>
                </a:solidFill>
                <a:latin typeface="Segoe"/>
                <a:ea typeface="ＭＳ ゴシック"/>
              </a:rPr>
              <a:t>Author </a:t>
            </a:r>
            <a:r>
              <a:rPr lang="en-US" sz="2000" b="0" i="0" u="none" strike="noStrike" baseline="0" smtClean="0">
                <a:solidFill>
                  <a:srgbClr val="000000"/>
                </a:solidFill>
                <a:latin typeface="Segoe"/>
                <a:ea typeface="ＭＳ ゴシック"/>
              </a:rPr>
              <a:t>check box then 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Segoe"/>
                <a:ea typeface="ＭＳ ゴシック"/>
              </a:rPr>
              <a:t>. The authors’ names are replaced with the title.</a:t>
            </a:r>
          </a:p>
          <a:p>
            <a:pPr lvl="1" rtl="0">
              <a:buAutoNum type="arabicPeriod" startAt="7"/>
            </a:pPr>
            <a:r>
              <a:rPr lang="en-US" sz="2000" b="0" i="0" u="none" strike="noStrike" baseline="0" smtClean="0">
                <a:solidFill>
                  <a:srgbClr val="000000"/>
                </a:solidFill>
                <a:latin typeface="Segoe"/>
                <a:ea typeface="ＭＳ ゴシック"/>
              </a:rPr>
              <a:t>Under the heading, </a:t>
            </a:r>
            <a:r>
              <a:rPr lang="en-US" sz="2000" b="0" i="1" u="none" strike="noStrike" baseline="0" smtClean="0">
                <a:solidFill>
                  <a:srgbClr val="000000"/>
                </a:solidFill>
                <a:latin typeface="Segoe"/>
                <a:ea typeface="ＭＳ ゴシック"/>
              </a:rPr>
              <a:t>Women in Politics</a:t>
            </a:r>
            <a:r>
              <a:rPr lang="en-US" sz="2000" b="0" i="0" u="none" strike="noStrike" baseline="0" smtClean="0">
                <a:solidFill>
                  <a:srgbClr val="000000"/>
                </a:solidFill>
                <a:latin typeface="Segoe"/>
                <a:ea typeface="ＭＳ ゴシック"/>
              </a:rPr>
              <a:t>, position the insertion point after the word </a:t>
            </a:r>
            <a:r>
              <a:rPr lang="en-US" sz="2000" b="0" i="1" u="none" strike="noStrike" baseline="0" smtClean="0">
                <a:solidFill>
                  <a:srgbClr val="000000"/>
                </a:solidFill>
                <a:latin typeface="Segoe"/>
                <a:ea typeface="ＭＳ ゴシック"/>
              </a:rPr>
              <a:t>background</a:t>
            </a:r>
            <a:r>
              <a:rPr lang="en-US" sz="2000" b="0" i="0" u="none" strike="noStrike" baseline="0" smtClean="0">
                <a:solidFill>
                  <a:srgbClr val="000000"/>
                </a:solidFill>
                <a:latin typeface="Segoe"/>
                <a:ea typeface="ＭＳ ゴシック"/>
              </a:rPr>
              <a:t>; located in the paragraph,</a:t>
            </a:r>
            <a:r>
              <a:rPr lang="en-US" sz="2000" b="0" i="1" u="none" strike="noStrike" baseline="0" smtClean="0">
                <a:solidFill>
                  <a:srgbClr val="000000"/>
                </a:solidFill>
                <a:latin typeface="Segoe"/>
                <a:ea typeface="ＭＳ ゴシック"/>
              </a:rPr>
              <a:t> “The nation has …background.”</a:t>
            </a:r>
          </a:p>
          <a:p>
            <a:pPr lvl="1" rtl="0">
              <a:buAutoNum type="arabicPeriod" startAt="7"/>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Citations &amp; Bibliography</a:t>
            </a:r>
            <a:r>
              <a:rPr lang="en-US" sz="2000" b="0" i="0" u="none" strike="noStrike" baseline="0" smtClean="0">
                <a:solidFill>
                  <a:srgbClr val="000000"/>
                </a:solidFill>
                <a:latin typeface="Segoe"/>
                <a:ea typeface="ＭＳ ゴシック"/>
              </a:rPr>
              <a:t> group, click </a:t>
            </a:r>
            <a:r>
              <a:rPr lang="en-US" sz="2000" b="1" i="0" u="none" strike="noStrike" baseline="0" smtClean="0">
                <a:solidFill>
                  <a:srgbClr val="000000"/>
                </a:solidFill>
                <a:latin typeface="Segoe"/>
                <a:ea typeface="ＭＳ ゴシック"/>
              </a:rPr>
              <a:t>Insert Citation</a:t>
            </a:r>
            <a:r>
              <a:rPr lang="en-US" sz="2000" b="0" i="0" u="none" strike="noStrike" baseline="0" smtClean="0">
                <a:solidFill>
                  <a:srgbClr val="000000"/>
                </a:solidFill>
                <a:latin typeface="Segoe"/>
                <a:ea typeface="ＭＳ ゴシック"/>
              </a:rPr>
              <a:t>. The menu lists two sources that you have cited in the current document. This is your current list. Select the </a:t>
            </a:r>
            <a:r>
              <a:rPr lang="en-US" sz="2000" b="0" i="1" u="none" strike="noStrike" baseline="0" smtClean="0">
                <a:solidFill>
                  <a:srgbClr val="000000"/>
                </a:solidFill>
                <a:latin typeface="Segoe"/>
                <a:ea typeface="ＭＳ ゴシック"/>
              </a:rPr>
              <a:t>Mayo, Edith, Meringolo, Denise D.</a:t>
            </a:r>
            <a:r>
              <a:rPr lang="en-US" sz="2000" b="0" i="0" u="none" strike="noStrike" baseline="0" smtClean="0">
                <a:solidFill>
                  <a:srgbClr val="000000"/>
                </a:solidFill>
                <a:latin typeface="Segoe"/>
                <a:ea typeface="ＭＳ ゴシック"/>
              </a:rPr>
              <a:t> citation. The citation is inserted.</a:t>
            </a:r>
          </a:p>
          <a:p>
            <a:pPr lvl="1">
              <a:buFont typeface="+mj-lt"/>
              <a:buAutoNum type="arabicPeriod" startAt="10"/>
            </a:pPr>
            <a:r>
              <a:rPr lang="en-US" sz="2000">
                <a:solidFill>
                  <a:srgbClr val="000000"/>
                </a:solidFill>
                <a:latin typeface="Segoe"/>
                <a:ea typeface="ＭＳ ゴシック"/>
              </a:rPr>
              <a:t>Click the citation. Click the </a:t>
            </a:r>
            <a:r>
              <a:rPr lang="en-US" sz="2000" b="1">
                <a:solidFill>
                  <a:srgbClr val="000000"/>
                </a:solidFill>
                <a:latin typeface="Segoe"/>
                <a:ea typeface="ＭＳ ゴシック"/>
              </a:rPr>
              <a:t>drop down arrow </a:t>
            </a:r>
            <a:r>
              <a:rPr lang="en-US" sz="2000">
                <a:solidFill>
                  <a:srgbClr val="000000"/>
                </a:solidFill>
                <a:latin typeface="Segoe"/>
                <a:ea typeface="ＭＳ ゴシック"/>
              </a:rPr>
              <a:t>to display the citation options and select </a:t>
            </a:r>
            <a:r>
              <a:rPr lang="en-US" sz="2000" b="1">
                <a:solidFill>
                  <a:srgbClr val="000000"/>
                </a:solidFill>
                <a:latin typeface="Segoe"/>
                <a:ea typeface="ＭＳ ゴシック"/>
              </a:rPr>
              <a:t>Edit Citation</a:t>
            </a:r>
            <a:r>
              <a:rPr lang="en-US" sz="2000">
                <a:solidFill>
                  <a:srgbClr val="000000"/>
                </a:solidFill>
                <a:latin typeface="Times New Roman"/>
                <a:ea typeface="ＭＳ ゴシック"/>
              </a:rPr>
              <a:t>.</a:t>
            </a:r>
          </a:p>
          <a:p>
            <a:pPr lvl="1">
              <a:buAutoNum type="arabicPeriod" startAt="10"/>
            </a:pPr>
            <a:r>
              <a:rPr lang="en-US" sz="2000">
                <a:solidFill>
                  <a:srgbClr val="000000"/>
                </a:solidFill>
                <a:latin typeface="Segoe"/>
                <a:ea typeface="ＭＳ ゴシック"/>
              </a:rPr>
              <a:t>In the </a:t>
            </a:r>
            <a:r>
              <a:rPr lang="en-US" sz="2000" i="1">
                <a:solidFill>
                  <a:srgbClr val="000000"/>
                </a:solidFill>
                <a:latin typeface="Segoe"/>
                <a:ea typeface="ＭＳ ゴシック"/>
              </a:rPr>
              <a:t>Add</a:t>
            </a:r>
            <a:r>
              <a:rPr lang="en-US" sz="2000">
                <a:solidFill>
                  <a:srgbClr val="000000"/>
                </a:solidFill>
                <a:latin typeface="Segoe"/>
                <a:ea typeface="ＭＳ ゴシック"/>
              </a:rPr>
              <a:t> section, key </a:t>
            </a:r>
            <a:r>
              <a:rPr lang="en-US" sz="2000" b="1">
                <a:solidFill>
                  <a:srgbClr val="000000"/>
                </a:solidFill>
                <a:latin typeface="Segoe"/>
                <a:ea typeface="ＭＳ ゴシック"/>
              </a:rPr>
              <a:t>8</a:t>
            </a:r>
            <a:r>
              <a:rPr lang="en-US" sz="2000">
                <a:solidFill>
                  <a:srgbClr val="000000"/>
                </a:solidFill>
                <a:latin typeface="Segoe"/>
                <a:ea typeface="ＭＳ ゴシック"/>
              </a:rPr>
              <a:t> in the </a:t>
            </a:r>
            <a:r>
              <a:rPr lang="en-US" sz="2000" i="1">
                <a:solidFill>
                  <a:srgbClr val="000000"/>
                </a:solidFill>
                <a:latin typeface="Segoe"/>
                <a:ea typeface="ＭＳ ゴシック"/>
              </a:rPr>
              <a:t>Pages</a:t>
            </a:r>
            <a:r>
              <a:rPr lang="en-US" sz="2000">
                <a:solidFill>
                  <a:srgbClr val="000000"/>
                </a:solidFill>
                <a:latin typeface="Segoe"/>
                <a:ea typeface="ＭＳ ゴシック"/>
              </a:rPr>
              <a:t> box, and in the </a:t>
            </a:r>
            <a:r>
              <a:rPr lang="en-US" sz="2000" i="1">
                <a:solidFill>
                  <a:srgbClr val="000000"/>
                </a:solidFill>
                <a:latin typeface="Segoe"/>
                <a:ea typeface="ＭＳ ゴシック"/>
              </a:rPr>
              <a:t>Suppress</a:t>
            </a:r>
            <a:r>
              <a:rPr lang="en-US" sz="2000">
                <a:solidFill>
                  <a:srgbClr val="000000"/>
                </a:solidFill>
                <a:latin typeface="Segoe"/>
                <a:ea typeface="ＭＳ ゴシック"/>
              </a:rPr>
              <a:t> section, click the check boxes by </a:t>
            </a:r>
            <a:r>
              <a:rPr lang="en-US" sz="2000" b="1">
                <a:solidFill>
                  <a:srgbClr val="000000"/>
                </a:solidFill>
                <a:latin typeface="Segoe"/>
                <a:ea typeface="ＭＳ ゴシック"/>
              </a:rPr>
              <a:t>Author </a:t>
            </a:r>
            <a:r>
              <a:rPr lang="en-US" sz="2000">
                <a:solidFill>
                  <a:srgbClr val="000000"/>
                </a:solidFill>
                <a:latin typeface="Segoe"/>
                <a:ea typeface="ＭＳ ゴシック"/>
              </a:rPr>
              <a:t>and </a:t>
            </a:r>
            <a:r>
              <a:rPr lang="en-US" sz="2000" b="1">
                <a:solidFill>
                  <a:srgbClr val="000000"/>
                </a:solidFill>
                <a:latin typeface="Segoe"/>
                <a:ea typeface="ＭＳ ゴシック"/>
              </a:rPr>
              <a:t>Title</a:t>
            </a:r>
            <a:r>
              <a:rPr lang="en-US" sz="2000">
                <a:solidFill>
                  <a:srgbClr val="000000"/>
                </a:solidFill>
                <a:latin typeface="Segoe"/>
                <a:ea typeface="ＭＳ ゴシック"/>
              </a:rPr>
              <a:t>. Click </a:t>
            </a:r>
            <a:r>
              <a:rPr lang="en-US" sz="2000" b="1">
                <a:solidFill>
                  <a:srgbClr val="000000"/>
                </a:solidFill>
                <a:latin typeface="Segoe"/>
                <a:ea typeface="ＭＳ ゴシック"/>
              </a:rPr>
              <a:t>OK</a:t>
            </a:r>
            <a:r>
              <a:rPr lang="en-US" sz="2000">
                <a:solidFill>
                  <a:srgbClr val="000000"/>
                </a:solidFill>
                <a:latin typeface="Times New Roman"/>
                <a:ea typeface="ＭＳ ゴシック"/>
              </a:rPr>
              <a:t>.</a:t>
            </a:r>
          </a:p>
          <a:p>
            <a:pPr lvl="1" rtl="0">
              <a:buAutoNum type="arabicPeriod" startAt="7"/>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3914997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In the above steps, you have modified the citation styles for this document by suppressing one or more of the options.</a:t>
            </a:r>
          </a:p>
          <a:p>
            <a:pPr lvl="1" rtl="0">
              <a:buAutoNum type="arabicPeriod" startAt="12"/>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1">
              <a:buFont typeface="+mj-lt"/>
              <a:buAutoNum type="arabicPeriod" startAt="14"/>
            </a:pPr>
            <a:r>
              <a:rPr lang="en-US">
                <a:solidFill>
                  <a:srgbClr val="000000"/>
                </a:solidFill>
                <a:latin typeface="Segoe"/>
                <a:ea typeface="ＭＳ ゴシック"/>
              </a:rPr>
              <a:t>Under the heading, </a:t>
            </a:r>
            <a:r>
              <a:rPr lang="en-US" i="1">
                <a:solidFill>
                  <a:srgbClr val="000000"/>
                </a:solidFill>
                <a:latin typeface="Segoe"/>
                <a:ea typeface="ＭＳ ゴシック"/>
              </a:rPr>
              <a:t>Women in Politics</a:t>
            </a:r>
            <a:r>
              <a:rPr lang="en-US">
                <a:solidFill>
                  <a:srgbClr val="000000"/>
                </a:solidFill>
                <a:latin typeface="Segoe"/>
                <a:ea typeface="ＭＳ ゴシック"/>
              </a:rPr>
              <a:t>, click the </a:t>
            </a:r>
            <a:r>
              <a:rPr lang="en-US" b="1">
                <a:solidFill>
                  <a:srgbClr val="000000"/>
                </a:solidFill>
                <a:latin typeface="Segoe"/>
                <a:ea typeface="ＭＳ ゴシック"/>
              </a:rPr>
              <a:t>drop down arrow </a:t>
            </a:r>
            <a:r>
              <a:rPr lang="en-US">
                <a:solidFill>
                  <a:srgbClr val="000000"/>
                </a:solidFill>
                <a:latin typeface="Segoe"/>
                <a:ea typeface="ＭＳ ゴシック"/>
              </a:rPr>
              <a:t>to display the citation option and select </a:t>
            </a:r>
            <a:r>
              <a:rPr lang="en-US" b="1">
                <a:solidFill>
                  <a:srgbClr val="000000"/>
                </a:solidFill>
                <a:latin typeface="Segoe"/>
                <a:ea typeface="ＭＳ ゴシック"/>
              </a:rPr>
              <a:t>Edit Citation</a:t>
            </a:r>
            <a:r>
              <a:rPr lang="en-US">
                <a:solidFill>
                  <a:srgbClr val="000000"/>
                </a:solidFill>
                <a:latin typeface="Times New Roman"/>
                <a:ea typeface="ＭＳ ゴシック"/>
              </a:rPr>
              <a:t>.</a:t>
            </a:r>
          </a:p>
          <a:p>
            <a:pPr lvl="1">
              <a:buAutoNum type="arabicPeriod" startAt="14"/>
            </a:pPr>
            <a:r>
              <a:rPr lang="en-US">
                <a:solidFill>
                  <a:srgbClr val="000000"/>
                </a:solidFill>
                <a:latin typeface="Segoe"/>
                <a:ea typeface="ＭＳ ゴシック"/>
              </a:rPr>
              <a:t>Remove the check mark by Author and click </a:t>
            </a:r>
            <a:r>
              <a:rPr lang="en-US" b="1">
                <a:solidFill>
                  <a:srgbClr val="000000"/>
                </a:solidFill>
                <a:latin typeface="Segoe"/>
                <a:ea typeface="ＭＳ ゴシック"/>
              </a:rPr>
              <a:t>OK</a:t>
            </a:r>
            <a:r>
              <a:rPr lang="en-US">
                <a:solidFill>
                  <a:srgbClr val="000000"/>
                </a:solidFill>
                <a:latin typeface="Times New Roman"/>
                <a:ea typeface="ＭＳ ゴシック"/>
              </a:rPr>
              <a:t>.</a:t>
            </a:r>
          </a:p>
          <a:p>
            <a:pPr lvl="1">
              <a:buAutoNum type="arabicPeriod" startAt="14"/>
            </a:pPr>
            <a:r>
              <a:rPr lang="en-US">
                <a:solidFill>
                  <a:srgbClr val="000000"/>
                </a:solidFill>
                <a:latin typeface="Segoe"/>
                <a:ea typeface="ＭＳ ゴシック"/>
              </a:rPr>
              <a:t>Select the second citation and remove the check marks by Author and Title. Click </a:t>
            </a:r>
            <a:r>
              <a:rPr lang="en-US" b="1">
                <a:solidFill>
                  <a:srgbClr val="000000"/>
                </a:solidFill>
                <a:latin typeface="Segoe"/>
                <a:ea typeface="ＭＳ ゴシック"/>
              </a:rPr>
              <a:t>OK</a:t>
            </a:r>
            <a:r>
              <a:rPr lang="en-US">
                <a:solidFill>
                  <a:srgbClr val="000000"/>
                </a:solidFill>
                <a:latin typeface="Times New Roman"/>
                <a:ea typeface="ＭＳ ゴシック"/>
              </a:rPr>
              <a:t>.</a:t>
            </a:r>
          </a:p>
          <a:p>
            <a:pPr lvl="1">
              <a:buAutoNum type="arabicPeriod" startAt="14"/>
            </a:pPr>
            <a:r>
              <a:rPr lang="en-US">
                <a:solidFill>
                  <a:srgbClr val="000000"/>
                </a:solidFill>
                <a:latin typeface="Segoe"/>
                <a:ea typeface="ＭＳ ゴシック"/>
              </a:rPr>
              <a:t>Under the heading, </a:t>
            </a:r>
            <a:r>
              <a:rPr lang="en-US" i="1">
                <a:solidFill>
                  <a:srgbClr val="000000"/>
                </a:solidFill>
                <a:latin typeface="Segoe"/>
                <a:ea typeface="ＭＳ ゴシック"/>
              </a:rPr>
              <a:t>History of First Ladies</a:t>
            </a:r>
            <a:r>
              <a:rPr lang="en-US">
                <a:solidFill>
                  <a:srgbClr val="000000"/>
                </a:solidFill>
                <a:latin typeface="Segoe"/>
                <a:ea typeface="ＭＳ ゴシック"/>
              </a:rPr>
              <a:t>, place the insertion point at the end of the paragraph after </a:t>
            </a:r>
            <a:r>
              <a:rPr lang="en-US" i="1">
                <a:solidFill>
                  <a:srgbClr val="000000"/>
                </a:solidFill>
                <a:latin typeface="Segoe"/>
                <a:ea typeface="ＭＳ ゴシック"/>
              </a:rPr>
              <a:t>shakers</a:t>
            </a:r>
            <a:r>
              <a:rPr lang="en-US">
                <a:solidFill>
                  <a:srgbClr val="000000"/>
                </a:solidFill>
                <a:latin typeface="Times New Roman"/>
                <a:ea typeface="ＭＳ ゴシック"/>
              </a:rPr>
              <a:t>.</a:t>
            </a:r>
          </a:p>
          <a:p>
            <a:pPr lvl="1" rtl="0">
              <a:buAutoNum type="arabicPeriod" startAt="12"/>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30348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In this next step, you will insert a citation placeholder. A citation placeholder is a tag name of the source. You can also use this as a reference for yourself as you continue working on your research paper. Tag names can also be edited in Edit Source dialog box.</a:t>
            </a:r>
          </a:p>
          <a:p>
            <a:pPr lvl="1" rtl="0">
              <a:buFont typeface="+mj-lt"/>
              <a:buAutoNum type="arabicPeriod" startAt="18"/>
            </a:pPr>
            <a:r>
              <a:rPr lang="en-US" b="0" i="0" u="none" strike="noStrike" baseline="0" smtClean="0">
                <a:solidFill>
                  <a:srgbClr val="000000"/>
                </a:solidFill>
                <a:latin typeface="Segoe"/>
                <a:ea typeface="ＭＳ ゴシック"/>
              </a:rPr>
              <a:t>Click the Insert Citation button; select Add New Placeholder.</a:t>
            </a:r>
          </a:p>
          <a:p>
            <a:pPr lvl="1">
              <a:buFont typeface="+mj-lt"/>
              <a:buAutoNum type="arabicPeriod" startAt="18"/>
            </a:pPr>
            <a:r>
              <a:rPr lang="en-US">
                <a:solidFill>
                  <a:srgbClr val="000000"/>
                </a:solidFill>
                <a:latin typeface="Segoe"/>
                <a:ea typeface="ＭＳ ゴシック"/>
              </a:rPr>
              <a:t>The Placeholder Name dialog box appears instructing you to “Type the tag name of the source. You can add more information to this source later by clicking Edit in the Source Manager.</a:t>
            </a:r>
          </a:p>
          <a:p>
            <a:pPr lvl="1" rtl="0">
              <a:buFont typeface="+mj-lt"/>
              <a:buAutoNum type="arabicPeriod" startAt="18"/>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2533157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10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7055711" cy="4588933"/>
          </a:xfrm>
          <a:prstGeom prst="rect">
            <a:avLst/>
          </a:prstGeom>
        </p:spPr>
      </p:pic>
    </p:spTree>
    <p:extLst>
      <p:ext uri="{BB962C8B-B14F-4D97-AF65-F5344CB8AC3E}">
        <p14:creationId xmlns:p14="http://schemas.microsoft.com/office/powerpoint/2010/main" val="2931205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Citation and a Source</a:t>
            </a:r>
          </a:p>
        </p:txBody>
      </p:sp>
      <p:sp>
        <p:nvSpPr>
          <p:cNvPr id="3" name="Text Placeholder 2"/>
          <p:cNvSpPr>
            <a:spLocks noGrp="1"/>
          </p:cNvSpPr>
          <p:nvPr>
            <p:ph type="body" idx="1"/>
          </p:nvPr>
        </p:nvSpPr>
        <p:spPr/>
        <p:txBody>
          <a:bodyPr/>
          <a:lstStyle/>
          <a:p>
            <a:pPr lvl="1" rtl="0">
              <a:buFont typeface="+mj-lt"/>
              <a:buAutoNum type="arabicPeriod" startAt="20"/>
            </a:pPr>
            <a:r>
              <a:rPr lang="en-US" b="0" i="0" u="none" strike="noStrike" baseline="0" smtClean="0">
                <a:solidFill>
                  <a:srgbClr val="000000"/>
                </a:solidFill>
                <a:latin typeface="Segoe"/>
                <a:ea typeface="ＭＳ ゴシック"/>
              </a:rPr>
              <a:t>Key Research source; then click OK</a:t>
            </a:r>
            <a:r>
              <a:rPr lang="en-US" b="0" i="0" u="none" strike="noStrike" baseline="0" smtClean="0">
                <a:solidFill>
                  <a:srgbClr val="000000"/>
                </a:solidFill>
                <a:latin typeface="Times New Roman"/>
                <a:ea typeface="ＭＳ ゴシック"/>
              </a:rPr>
              <a:t>.</a:t>
            </a:r>
          </a:p>
          <a:p>
            <a:pPr lvl="1" rtl="0">
              <a:buAutoNum type="arabicPeriod" startAt="20"/>
            </a:pPr>
            <a:r>
              <a:rPr lang="en-US" b="0" i="0" u="none" strike="noStrike" baseline="0" smtClean="0">
                <a:solidFill>
                  <a:srgbClr val="000000"/>
                </a:solidFill>
                <a:latin typeface="Segoe"/>
                <a:ea typeface="ＭＳ ゴシック"/>
              </a:rPr>
              <a:t>In the Placeholder Name dialog box, spaces are not permitted.</a:t>
            </a:r>
          </a:p>
          <a:p>
            <a:pPr lvl="1" rtl="0">
              <a:buAutoNum type="arabicPeriod" startAt="20"/>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Research on First Ladies Update</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1490981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Sources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Manage Sources</a:t>
            </a:r>
            <a:r>
              <a:rPr lang="en-US" b="0" i="0" u="none" strike="noStrike" baseline="0" smtClean="0">
                <a:solidFill>
                  <a:srgbClr val="000000"/>
                </a:solidFill>
                <a:latin typeface="Segoe"/>
                <a:ea typeface="ＭＳ ゴシック"/>
              </a:rPr>
              <a:t> button in the </a:t>
            </a:r>
            <a:r>
              <a:rPr lang="en-US" b="0" i="1" u="none" strike="noStrike" baseline="0" smtClean="0">
                <a:solidFill>
                  <a:srgbClr val="000000"/>
                </a:solidFill>
                <a:latin typeface="Segoe"/>
                <a:ea typeface="ＭＳ ゴシック"/>
              </a:rPr>
              <a:t>Citations &amp; Bibliography</a:t>
            </a:r>
            <a:r>
              <a:rPr lang="en-US" b="0" i="0" u="none" strike="noStrike" baseline="0" smtClean="0">
                <a:solidFill>
                  <a:srgbClr val="000000"/>
                </a:solidFill>
                <a:latin typeface="Segoe"/>
                <a:ea typeface="ＭＳ ゴシック"/>
              </a:rPr>
              <a:t> group. The </a:t>
            </a:r>
            <a:r>
              <a:rPr lang="en-US" b="0" i="1" u="none" strike="noStrike" baseline="0" smtClean="0">
                <a:solidFill>
                  <a:srgbClr val="000000"/>
                </a:solidFill>
                <a:latin typeface="Segoe"/>
                <a:ea typeface="ＭＳ ゴシック"/>
              </a:rPr>
              <a:t>Source Manager</a:t>
            </a:r>
            <a:r>
              <a:rPr lang="en-US" b="0" i="0" u="none" strike="noStrike" baseline="0" smtClean="0">
                <a:solidFill>
                  <a:srgbClr val="000000"/>
                </a:solidFill>
                <a:latin typeface="Segoe"/>
                <a:ea typeface="ＭＳ ゴシック"/>
              </a:rPr>
              <a:t> dialog box appears (right).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Master List</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section, select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Anthony</a:t>
            </a:r>
            <a:r>
              <a:rPr lang="en-US" b="0" i="0" u="none" strike="noStrike" baseline="0" smtClean="0">
                <a:solidFill>
                  <a:srgbClr val="000000"/>
                </a:solidFill>
                <a:latin typeface="Segoe"/>
                <a:ea typeface="ＭＳ ゴシック"/>
              </a:rPr>
              <a:t> source.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Edit</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Edit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Source</a:t>
            </a:r>
            <a:r>
              <a:rPr lang="en-US" b="0" i="0" u="none" strike="noStrike" baseline="0" smtClean="0">
                <a:solidFill>
                  <a:srgbClr val="000000"/>
                </a:solidFill>
                <a:latin typeface="Segoe"/>
                <a:ea typeface="ＭＳ ゴシック"/>
              </a:rPr>
              <a:t>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appears. Using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Source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Manager</a:t>
            </a:r>
            <a:r>
              <a:rPr lang="en-US" b="0" i="0" u="none" strike="noStrike" baseline="0" smtClean="0">
                <a:solidFill>
                  <a:srgbClr val="000000"/>
                </a:solidFill>
                <a:latin typeface="Segoe"/>
                <a:ea typeface="ＭＳ ゴシック"/>
              </a:rPr>
              <a:t> allows you to edit your sources.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10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743200"/>
            <a:ext cx="4861100" cy="2906195"/>
          </a:xfrm>
          <a:prstGeom prst="rect">
            <a:avLst/>
          </a:prstGeom>
        </p:spPr>
      </p:pic>
    </p:spTree>
    <p:extLst>
      <p:ext uri="{BB962C8B-B14F-4D97-AF65-F5344CB8AC3E}">
        <p14:creationId xmlns:p14="http://schemas.microsoft.com/office/powerpoint/2010/main" val="1416186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Manage Sources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check box by </a:t>
            </a:r>
            <a:r>
              <a:rPr lang="en-US" b="0" i="1" u="none" strike="noStrike" baseline="0" smtClean="0">
                <a:solidFill>
                  <a:srgbClr val="000000"/>
                </a:solidFill>
                <a:latin typeface="Segoe"/>
                <a:ea typeface="ＭＳ ゴシック"/>
              </a:rPr>
              <a:t>Show All Bibliography Fields</a:t>
            </a:r>
            <a:r>
              <a:rPr lang="en-US" b="0" i="0" u="none" strike="noStrike" baseline="0" smtClean="0">
                <a:solidFill>
                  <a:srgbClr val="000000"/>
                </a:solidFill>
                <a:latin typeface="Segoe"/>
                <a:ea typeface="ＭＳ ゴシック"/>
              </a:rPr>
              <a:t> box. The </a:t>
            </a:r>
            <a:r>
              <a:rPr lang="en-US" b="0" i="1" u="none" strike="noStrike" baseline="0" smtClean="0">
                <a:solidFill>
                  <a:srgbClr val="000000"/>
                </a:solidFill>
                <a:latin typeface="Segoe"/>
                <a:ea typeface="ＭＳ ゴシック"/>
              </a:rPr>
              <a:t>Edit Source</a:t>
            </a:r>
            <a:r>
              <a:rPr lang="en-US" b="0" i="0" u="none" strike="noStrike" baseline="0" smtClean="0">
                <a:solidFill>
                  <a:srgbClr val="000000"/>
                </a:solidFill>
                <a:latin typeface="Segoe"/>
                <a:ea typeface="ＭＳ ゴシック"/>
              </a:rPr>
              <a:t> dialog box expands to include additional fields.</a:t>
            </a:r>
          </a:p>
          <a:p>
            <a:pPr lvl="1" rtl="0">
              <a:buAutoNum type="arabicPeriod" startAt="4"/>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NY</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State/Province</a:t>
            </a:r>
            <a:r>
              <a:rPr lang="en-US" b="0" i="0" u="none" strike="noStrike" baseline="0" smtClean="0">
                <a:solidFill>
                  <a:srgbClr val="000000"/>
                </a:solidFill>
                <a:latin typeface="Segoe"/>
                <a:ea typeface="ＭＳ ゴシック"/>
              </a:rPr>
              <a:t> field;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close the Edit Source dialog box</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Word displays a prompt asking: “This source exists in your master list and current document. Do you want to update both lists with these changes?” 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Times New Roman"/>
                <a:ea typeface="ＭＳ ゴシック"/>
              </a:rPr>
              <a:t>.</a:t>
            </a:r>
          </a:p>
          <a:p>
            <a:pPr lvl="1">
              <a:buFont typeface="+mj-lt"/>
              <a:buAutoNum type="arabicPeriod" startAt="7"/>
            </a:pPr>
            <a:r>
              <a:rPr lang="en-US">
                <a:solidFill>
                  <a:srgbClr val="000000"/>
                </a:solidFill>
                <a:latin typeface="Segoe"/>
                <a:ea typeface="ＭＳ ゴシック"/>
              </a:rPr>
              <a:t>Click the </a:t>
            </a:r>
            <a:r>
              <a:rPr lang="en-US" b="1">
                <a:solidFill>
                  <a:srgbClr val="000000"/>
                </a:solidFill>
                <a:latin typeface="Segoe"/>
                <a:ea typeface="ＭＳ ゴシック"/>
              </a:rPr>
              <a:t>Close</a:t>
            </a:r>
            <a:r>
              <a:rPr lang="en-US">
                <a:solidFill>
                  <a:srgbClr val="000000"/>
                </a:solidFill>
                <a:latin typeface="Segoe"/>
                <a:ea typeface="ＭＳ ゴシック"/>
              </a:rPr>
              <a:t> button on the Source Manager dialog box.</a:t>
            </a:r>
          </a:p>
          <a:p>
            <a:pPr lvl="1">
              <a:buAutoNum type="arabicPeriod" startAt="7"/>
            </a:pPr>
            <a:r>
              <a:rPr lang="en-US">
                <a:solidFill>
                  <a:srgbClr val="000000"/>
                </a:solidFill>
                <a:latin typeface="Segoe"/>
                <a:ea typeface="ＭＳ ゴシック"/>
              </a:rPr>
              <a:t> </a:t>
            </a:r>
            <a:r>
              <a:rPr lang="en-US" b="1">
                <a:solidFill>
                  <a:srgbClr val="000000"/>
                </a:solidFill>
                <a:latin typeface="Segoe"/>
                <a:ea typeface="ＭＳ ゴシック"/>
              </a:rPr>
              <a:t>SAVE</a:t>
            </a:r>
            <a:r>
              <a:rPr lang="en-US">
                <a:solidFill>
                  <a:srgbClr val="000000"/>
                </a:solidFill>
                <a:latin typeface="Segoe"/>
                <a:ea typeface="ＭＳ ゴシック"/>
              </a:rPr>
              <a:t> the document in the lesson folder on your flash drive.</a:t>
            </a:r>
          </a:p>
          <a:p>
            <a:pPr lvl="0"/>
            <a:r>
              <a:rPr lang="en-US" b="1">
                <a:latin typeface="Segoe"/>
                <a:ea typeface="ＭＳ ゴシック"/>
              </a:rPr>
              <a:t>PAUSE. LEAVE</a:t>
            </a:r>
            <a:r>
              <a:rPr lang="en-US">
                <a:latin typeface="Segoe"/>
                <a:ea typeface="ＭＳ ゴシック"/>
              </a:rPr>
              <a:t> Word open for the next exercise.</a:t>
            </a:r>
            <a:endParaRPr lang="en-US">
              <a:latin typeface="Times New Roman"/>
              <a:ea typeface="ＭＳ ゴシック"/>
            </a:endParaRPr>
          </a:p>
          <a:p>
            <a:pPr lvl="1" rtl="0">
              <a:buAutoNum type="arabicPeriod" startAt="4"/>
            </a:pPr>
            <a:endParaRPr lang="en-US" b="0" i="0" u="none" strike="noStrike" baseline="0" smtClean="0">
              <a:solidFill>
                <a:srgbClr val="000000"/>
              </a:solidFill>
              <a:latin typeface="Times New Roman"/>
              <a:ea typeface="ＭＳ ゴシック"/>
            </a:endParaRPr>
          </a:p>
          <a:p>
            <a:pPr lvl="1" rtl="0">
              <a:buAutoNum type="arabicPeriod" startAt="4"/>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83558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Citation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AGaramond"/>
                <a:ea typeface="ＭＳ ゴシック"/>
              </a:rPr>
              <a:t>Under the heading, </a:t>
            </a:r>
            <a:r>
              <a:rPr lang="en-US" sz="2000" b="0" i="1" u="none" strike="noStrike" baseline="0" smtClean="0">
                <a:solidFill>
                  <a:srgbClr val="000000"/>
                </a:solidFill>
                <a:latin typeface="AGaramond"/>
                <a:ea typeface="ＭＳ ゴシック"/>
              </a:rPr>
              <a:t>History of First Ladies</a:t>
            </a:r>
            <a:r>
              <a:rPr lang="en-US" sz="2000" b="0" i="0" u="none" strike="noStrike" baseline="0" smtClean="0">
                <a:solidFill>
                  <a:srgbClr val="000000"/>
                </a:solidFill>
                <a:latin typeface="AGaramond"/>
                <a:ea typeface="ＭＳ ゴシック"/>
              </a:rPr>
              <a:t>, p</a:t>
            </a:r>
            <a:r>
              <a:rPr lang="en-US" sz="2000" b="0" i="0" u="none" strike="noStrike" baseline="0" smtClean="0">
                <a:solidFill>
                  <a:srgbClr val="000000"/>
                </a:solidFill>
                <a:latin typeface="Segoe"/>
                <a:ea typeface="ＭＳ ゴシック"/>
              </a:rPr>
              <a:t>osition the insertion point after Anthony in the second sentence.</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citation placeholder</a:t>
            </a:r>
            <a:r>
              <a:rPr lang="en-US" sz="2000" b="0" i="0" u="none" strike="noStrike" baseline="0" smtClean="0">
                <a:solidFill>
                  <a:srgbClr val="000000"/>
                </a:solidFill>
                <a:latin typeface="Segoe"/>
                <a:ea typeface="ＭＳ ゴシック"/>
              </a:rPr>
              <a:t> tab to select the entire citation. Hint, at the beginning of the placeholder, you will see a tab with three vertical dots—it makes it easier to select.</a:t>
            </a:r>
          </a:p>
          <a:p>
            <a:pPr lvl="1" rtl="0"/>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Segoe"/>
                <a:ea typeface="ＭＳ ゴシック"/>
              </a:rPr>
              <a:t>Delete</a:t>
            </a:r>
            <a:r>
              <a:rPr lang="en-US" sz="2000" b="0" i="0" u="none" strike="noStrike" baseline="0" smtClean="0">
                <a:solidFill>
                  <a:srgbClr val="000000"/>
                </a:solidFill>
                <a:latin typeface="Segoe"/>
                <a:ea typeface="ＭＳ ゴシック"/>
              </a:rPr>
              <a:t> to remove the citation from the document.</a:t>
            </a:r>
          </a:p>
          <a:p>
            <a:pPr lvl="1"/>
            <a:r>
              <a:rPr lang="en-US" sz="2000">
                <a:solidFill>
                  <a:srgbClr val="000000"/>
                </a:solidFill>
                <a:latin typeface="Segoe"/>
                <a:ea typeface="ＭＳ ゴシック"/>
              </a:rPr>
              <a:t>Open the Source Manager dialog box, Notice the source is still in both lists. When you are done, close the dialog box.</a:t>
            </a:r>
          </a:p>
          <a:p>
            <a:pPr lvl="1"/>
            <a:r>
              <a:rPr lang="en-US" sz="2000">
                <a:solidFill>
                  <a:srgbClr val="000000"/>
                </a:solidFill>
                <a:latin typeface="Segoe"/>
                <a:ea typeface="ＭＳ ゴシック"/>
              </a:rPr>
              <a:t>Click the </a:t>
            </a:r>
            <a:r>
              <a:rPr lang="en-US" sz="2000" b="1">
                <a:solidFill>
                  <a:srgbClr val="000000"/>
                </a:solidFill>
                <a:latin typeface="Segoe"/>
                <a:ea typeface="ＭＳ ゴシック"/>
              </a:rPr>
              <a:t>Undo</a:t>
            </a:r>
            <a:r>
              <a:rPr lang="en-US" sz="2000">
                <a:solidFill>
                  <a:srgbClr val="000000"/>
                </a:solidFill>
                <a:latin typeface="Segoe"/>
                <a:ea typeface="ＭＳ ゴシック"/>
              </a:rPr>
              <a:t> button on the </a:t>
            </a:r>
            <a:r>
              <a:rPr lang="en-US" sz="2000" i="1">
                <a:solidFill>
                  <a:srgbClr val="000000"/>
                </a:solidFill>
                <a:latin typeface="Segoe"/>
                <a:ea typeface="ＭＳ ゴシック"/>
              </a:rPr>
              <a:t>Quick Access Toolbar</a:t>
            </a:r>
            <a:r>
              <a:rPr lang="en-US" sz="2000">
                <a:solidFill>
                  <a:srgbClr val="000000"/>
                </a:solidFill>
                <a:latin typeface="Times New Roman"/>
                <a:ea typeface="ＭＳ ゴシック"/>
              </a:rPr>
              <a:t>.</a:t>
            </a:r>
          </a:p>
          <a:p>
            <a:pPr lvl="1"/>
            <a:r>
              <a:rPr lang="en-US" sz="2000">
                <a:solidFill>
                  <a:srgbClr val="000000"/>
                </a:solidFill>
                <a:latin typeface="Segoe"/>
                <a:ea typeface="ＭＳ ゴシック"/>
              </a:rPr>
              <a:t> </a:t>
            </a:r>
            <a:r>
              <a:rPr lang="en-US" sz="2000" b="1">
                <a:solidFill>
                  <a:srgbClr val="000000"/>
                </a:solidFill>
                <a:latin typeface="Segoe"/>
                <a:ea typeface="ＭＳ ゴシック"/>
              </a:rPr>
              <a:t>SAVE</a:t>
            </a:r>
            <a:r>
              <a:rPr lang="en-US" sz="2000">
                <a:solidFill>
                  <a:srgbClr val="000000"/>
                </a:solidFill>
                <a:latin typeface="Segoe"/>
                <a:ea typeface="ＭＳ ゴシック"/>
              </a:rPr>
              <a:t> the document in the lesson folder on your flash drive.</a:t>
            </a:r>
          </a:p>
          <a:p>
            <a:pPr lvl="0"/>
            <a:r>
              <a:rPr lang="en-US" sz="2000" b="1">
                <a:latin typeface="Segoe"/>
                <a:ea typeface="ＭＳ ゴシック"/>
              </a:rPr>
              <a:t>PAUSE. LEAVE</a:t>
            </a:r>
            <a:r>
              <a:rPr lang="en-US" sz="2000">
                <a:latin typeface="Segoe"/>
                <a:ea typeface="ＭＳ ゴシック"/>
              </a:rPr>
              <a:t> Word open for the next exercise.</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949844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Table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On the View tab, enable the Navigation Pane.</a:t>
            </a:r>
          </a:p>
          <a:p>
            <a:pPr lvl="1" rtl="0"/>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Power of First Ladies,</a:t>
            </a:r>
            <a:r>
              <a:rPr lang="en-US" b="0" i="0" u="none" strike="noStrike" baseline="0" smtClean="0">
                <a:solidFill>
                  <a:srgbClr val="000000"/>
                </a:solidFill>
                <a:latin typeface="Segoe"/>
                <a:ea typeface="ＭＳ ゴシック"/>
              </a:rPr>
              <a:t> position the insertion point at the end of the last paragraph ending with </a:t>
            </a:r>
            <a:r>
              <a:rPr lang="en-US" b="0" i="1" u="none" strike="noStrike" baseline="0" smtClean="0">
                <a:solidFill>
                  <a:srgbClr val="000000"/>
                </a:solidFill>
                <a:latin typeface="Segoe"/>
                <a:ea typeface="ＭＳ ゴシック"/>
              </a:rPr>
              <a:t>hurt her husband’s career </a:t>
            </a:r>
            <a:r>
              <a:rPr lang="en-US" b="0" i="0" u="none" strike="noStrike" baseline="0" smtClean="0">
                <a:solidFill>
                  <a:srgbClr val="000000"/>
                </a:solidFill>
                <a:latin typeface="Segoe"/>
                <a:ea typeface="ＭＳ ゴシック"/>
              </a:rPr>
              <a:t>and add a blank line.</a:t>
            </a:r>
          </a:p>
          <a:p>
            <a:pPr lvl="1" rtl="0"/>
            <a:r>
              <a:rPr lang="en-US" b="0" i="0" u="none" strike="noStrike" baseline="0" smtClean="0">
                <a:solidFill>
                  <a:srgbClr val="000000"/>
                </a:solidFill>
                <a:latin typeface="Segoe"/>
                <a:ea typeface="ＭＳ ゴシック"/>
              </a:rPr>
              <a:t>Close the Navigation Pane.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1779542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Table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Insert a </a:t>
            </a:r>
            <a:r>
              <a:rPr lang="en-US" b="1" i="0" u="none" strike="noStrike" baseline="0" smtClean="0">
                <a:solidFill>
                  <a:srgbClr val="000000"/>
                </a:solidFill>
                <a:latin typeface="Segoe"/>
                <a:ea typeface="ＭＳ ゴシック"/>
              </a:rPr>
              <a:t>2x3 table</a:t>
            </a:r>
            <a:r>
              <a:rPr lang="en-US" b="0" i="0" u="none" strike="noStrike" baseline="0" smtClean="0">
                <a:solidFill>
                  <a:srgbClr val="000000"/>
                </a:solidFill>
                <a:latin typeface="Segoe"/>
                <a:ea typeface="ＭＳ ゴシック"/>
              </a:rPr>
              <a:t> at the blank line. Key the following information in the table.</a:t>
            </a:r>
          </a:p>
          <a:p>
            <a:pPr marL="0" lvl="0" indent="0" rtl="0">
              <a:buNone/>
            </a:pPr>
            <a:r>
              <a:rPr lang="en-US" b="0" i="0" u="none" strike="noStrike" baseline="0" smtClean="0">
                <a:latin typeface="Segoe"/>
                <a:ea typeface="ＭＳ ゴシック"/>
              </a:rPr>
              <a:t>	First column first row: First Ladies</a:t>
            </a:r>
          </a:p>
          <a:p>
            <a:pPr marL="0" lvl="0" indent="0" rtl="0">
              <a:buNone/>
            </a:pPr>
            <a:r>
              <a:rPr lang="en-US" b="0" i="0" u="none" strike="noStrike" baseline="0" smtClean="0">
                <a:latin typeface="Segoe"/>
                <a:ea typeface="ＭＳ ゴシック"/>
              </a:rPr>
              <a:t>	Second column first row: Year in White House</a:t>
            </a:r>
          </a:p>
          <a:p>
            <a:pPr marL="0" lvl="0" indent="0" rtl="0">
              <a:buNone/>
            </a:pPr>
            <a:r>
              <a:rPr lang="en-US" b="0" i="0" u="none" strike="noStrike" baseline="0" smtClean="0">
                <a:latin typeface="Segoe"/>
                <a:ea typeface="ＭＳ ゴシック"/>
              </a:rPr>
              <a:t>	Second column second row: </a:t>
            </a:r>
            <a:br>
              <a:rPr lang="en-US" b="0" i="0" u="none" strike="noStrike" baseline="0" smtClean="0">
                <a:latin typeface="Segoe"/>
                <a:ea typeface="ＭＳ ゴシック"/>
              </a:rPr>
            </a:br>
            <a:r>
              <a:rPr lang="en-US" b="0" i="0" u="none" strike="noStrike" baseline="0" smtClean="0">
                <a:latin typeface="Segoe"/>
                <a:ea typeface="ＭＳ ゴシック"/>
              </a:rPr>
              <a:t>	1981, January 20 - 1989, January 20</a:t>
            </a:r>
          </a:p>
          <a:p>
            <a:pPr marL="0" lvl="0" indent="0" rtl="0">
              <a:buNone/>
            </a:pPr>
            <a:r>
              <a:rPr lang="en-US" b="0" i="0" u="none" strike="noStrike" baseline="0" smtClean="0">
                <a:latin typeface="Segoe"/>
                <a:ea typeface="ＭＳ ゴシック"/>
              </a:rPr>
              <a:t>	Second column third row: </a:t>
            </a:r>
            <a:br>
              <a:rPr lang="en-US" b="0" i="0" u="none" strike="noStrike" baseline="0" smtClean="0">
                <a:latin typeface="Segoe"/>
                <a:ea typeface="ＭＳ ゴシック"/>
              </a:rPr>
            </a:br>
            <a:r>
              <a:rPr lang="en-US" b="0" i="0" u="none" strike="noStrike" baseline="0" smtClean="0">
                <a:latin typeface="Segoe"/>
                <a:ea typeface="ＭＳ ゴシック"/>
              </a:rPr>
              <a:t>	1993, January 20 - 2001, January 20</a:t>
            </a:r>
          </a:p>
          <a:p>
            <a:pPr lvl="1" rtl="0">
              <a:buFont typeface="+mj-lt"/>
              <a:buAutoNum type="arabicPeriod" startAt="5"/>
            </a:pPr>
            <a:r>
              <a:rPr lang="en-US" b="0" i="0" u="none" strike="noStrike" baseline="0" smtClean="0">
                <a:solidFill>
                  <a:srgbClr val="000000"/>
                </a:solidFill>
                <a:latin typeface="Segoe"/>
                <a:ea typeface="ＭＳ ゴシック"/>
              </a:rPr>
              <a:t>From the lesson folder, insert </a:t>
            </a:r>
            <a:r>
              <a:rPr lang="en-US" b="1" i="1" u="none" strike="noStrike" baseline="0" smtClean="0">
                <a:solidFill>
                  <a:srgbClr val="000000"/>
                </a:solidFill>
                <a:latin typeface="Segoe"/>
                <a:ea typeface="ＭＳ ゴシック"/>
              </a:rPr>
              <a:t>Nancy Reagon</a:t>
            </a:r>
            <a:r>
              <a:rPr lang="en-US" b="0" i="0" u="none" strike="noStrike" baseline="0" smtClean="0">
                <a:solidFill>
                  <a:srgbClr val="000000"/>
                </a:solidFill>
                <a:latin typeface="Segoe"/>
                <a:ea typeface="ＭＳ ゴシック"/>
              </a:rPr>
              <a:t> image in the </a:t>
            </a:r>
            <a:r>
              <a:rPr lang="en-US" b="0" i="1" u="none" strike="noStrike" baseline="0" smtClean="0">
                <a:solidFill>
                  <a:srgbClr val="000000"/>
                </a:solidFill>
                <a:latin typeface="Segoe"/>
                <a:ea typeface="ＭＳ ゴシック"/>
              </a:rPr>
              <a:t>first column second row</a:t>
            </a:r>
            <a:r>
              <a:rPr lang="en-US" b="0" i="0" u="none" strike="noStrike" baseline="0" smtClean="0">
                <a:solidFill>
                  <a:srgbClr val="000000"/>
                </a:solidFill>
                <a:latin typeface="Segoe"/>
                <a:ea typeface="ＭＳ ゴシック"/>
              </a:rPr>
              <a:t> from the lesson folder.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152201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Table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From the lesson folder, insert </a:t>
            </a:r>
            <a:r>
              <a:rPr lang="en-US" b="1" i="1" u="none" strike="noStrike" baseline="0" smtClean="0">
                <a:solidFill>
                  <a:srgbClr val="000000"/>
                </a:solidFill>
                <a:latin typeface="Segoe"/>
                <a:ea typeface="ＭＳ ゴシック"/>
              </a:rPr>
              <a:t>Hilary Clinton</a:t>
            </a:r>
            <a:r>
              <a:rPr lang="en-US" b="0" i="0" u="none" strike="noStrike" baseline="0" smtClean="0">
                <a:solidFill>
                  <a:srgbClr val="000000"/>
                </a:solidFill>
                <a:latin typeface="Segoe"/>
                <a:ea typeface="ＭＳ ゴシック"/>
              </a:rPr>
              <a:t> image in the </a:t>
            </a:r>
            <a:r>
              <a:rPr lang="en-US" b="0" i="1" u="none" strike="noStrike" baseline="0" smtClean="0">
                <a:solidFill>
                  <a:srgbClr val="000000"/>
                </a:solidFill>
                <a:latin typeface="Segoe"/>
                <a:ea typeface="ＭＳ ゴシック"/>
              </a:rPr>
              <a:t>first column third row</a:t>
            </a:r>
            <a:r>
              <a:rPr lang="en-US" b="0" i="0" u="none" strike="noStrike" baseline="0" smtClean="0">
                <a:solidFill>
                  <a:srgbClr val="000000"/>
                </a:solidFill>
                <a:latin typeface="Segoe"/>
                <a:ea typeface="ＭＳ ゴシック"/>
              </a:rPr>
              <a:t> from the lesson folder.</a:t>
            </a:r>
          </a:p>
          <a:p>
            <a:pPr lvl="1" rtl="0">
              <a:buAutoNum type="arabicPeriod" startAt="6"/>
            </a:pPr>
            <a:r>
              <a:rPr lang="en-US" b="0" i="0" u="none" strike="noStrike" baseline="0" smtClean="0">
                <a:solidFill>
                  <a:srgbClr val="000000"/>
                </a:solidFill>
                <a:latin typeface="Segoe"/>
                <a:ea typeface="ＭＳ ゴシック"/>
              </a:rPr>
              <a:t>The height for both images should be adjusted to </a:t>
            </a:r>
            <a:r>
              <a:rPr lang="en-US" b="1" i="0" u="none" strike="noStrike" baseline="0" smtClean="0">
                <a:solidFill>
                  <a:srgbClr val="000000"/>
                </a:solidFill>
                <a:latin typeface="Segoe"/>
                <a:ea typeface="ＭＳ ゴシック"/>
              </a:rPr>
              <a:t>1.27”</a:t>
            </a:r>
            <a:r>
              <a:rPr lang="en-US" b="0" i="0" u="none" strike="noStrike" baseline="0" smtClean="0">
                <a:solidFill>
                  <a:srgbClr val="000000"/>
                </a:solidFill>
                <a:latin typeface="Segoe"/>
                <a:ea typeface="ＭＳ ゴシック"/>
              </a:rPr>
              <a:t> with a width of </a:t>
            </a:r>
            <a:r>
              <a:rPr lang="en-US" b="1" i="0" u="none" strike="noStrike" baseline="0" smtClean="0">
                <a:solidFill>
                  <a:srgbClr val="000000"/>
                </a:solidFill>
                <a:latin typeface="Segoe"/>
                <a:ea typeface="ＭＳ ゴシック"/>
              </a:rPr>
              <a:t>0.99”</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Apply the </a:t>
            </a:r>
            <a:r>
              <a:rPr lang="en-US" b="1" i="0" u="none" strike="noStrike" baseline="0" smtClean="0">
                <a:solidFill>
                  <a:srgbClr val="000000"/>
                </a:solidFill>
                <a:latin typeface="Segoe"/>
                <a:ea typeface="ＭＳ ゴシック"/>
              </a:rPr>
              <a:t>AutoFit to Contents</a:t>
            </a:r>
            <a:r>
              <a:rPr lang="en-US" b="0" i="0" u="none" strike="noStrike" baseline="0" smtClean="0">
                <a:solidFill>
                  <a:srgbClr val="000000"/>
                </a:solidFill>
                <a:latin typeface="Segoe"/>
                <a:ea typeface="ＭＳ ゴシック"/>
              </a:rPr>
              <a:t> command to the whole table. </a:t>
            </a:r>
          </a:p>
          <a:p>
            <a:pPr lvl="1" rtl="0">
              <a:buAutoNum type="arabicPeriod" startAt="6"/>
            </a:pPr>
            <a:r>
              <a:rPr lang="en-US" b="0" i="0" u="none" strike="noStrike" baseline="0" smtClean="0">
                <a:solidFill>
                  <a:srgbClr val="000000"/>
                </a:solidFill>
                <a:latin typeface="Segoe"/>
                <a:ea typeface="ＭＳ ゴシック"/>
              </a:rPr>
              <a:t>Position the insertion point below the table at a blank line.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15264565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Table</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solidFill>
                  <a:srgbClr val="000000"/>
                </a:solidFill>
                <a:latin typeface="Segoe"/>
                <a:ea typeface="ＭＳ ゴシック"/>
              </a:rPr>
              <a:t>On the </a:t>
            </a:r>
            <a:r>
              <a:rPr lang="en-US" sz="2000" b="0" i="1" u="none" strike="noStrike" baseline="0" smtClean="0">
                <a:solidFill>
                  <a:srgbClr val="000000"/>
                </a:solidFill>
                <a:latin typeface="Segoe"/>
                <a:ea typeface="ＭＳ ゴシック"/>
              </a:rPr>
              <a:t>References</a:t>
            </a:r>
            <a:r>
              <a:rPr lang="en-US" sz="2000" b="0" i="0" u="none" strike="noStrike" baseline="0" smtClean="0">
                <a:solidFill>
                  <a:srgbClr val="000000"/>
                </a:solidFill>
                <a:latin typeface="Segoe"/>
                <a:ea typeface="ＭＳ ゴシック"/>
              </a:rPr>
              <a:t> tab, in the </a:t>
            </a:r>
            <a:r>
              <a:rPr lang="en-US" sz="2000" b="0" i="1" u="none" strike="noStrike" baseline="0" smtClean="0">
                <a:solidFill>
                  <a:srgbClr val="000000"/>
                </a:solidFill>
                <a:latin typeface="Segoe"/>
                <a:ea typeface="ＭＳ ゴシック"/>
              </a:rPr>
              <a:t>Captions</a:t>
            </a:r>
            <a:r>
              <a:rPr lang="en-US" sz="2000" b="0" i="0" u="none" strike="noStrike" baseline="0" smtClean="0">
                <a:solidFill>
                  <a:srgbClr val="000000"/>
                </a:solidFill>
                <a:latin typeface="Segoe"/>
                <a:ea typeface="ＭＳ ゴシック"/>
              </a:rPr>
              <a:t> group, click the </a:t>
            </a:r>
            <a:r>
              <a:rPr lang="en-US" sz="2000" b="1" i="0" u="none" strike="noStrike" baseline="0" smtClean="0">
                <a:solidFill>
                  <a:srgbClr val="000000"/>
                </a:solidFill>
                <a:latin typeface="Segoe"/>
                <a:ea typeface="ＭＳ ゴシック"/>
              </a:rPr>
              <a:t>Insert Caption button </a:t>
            </a:r>
            <a:r>
              <a:rPr lang="en-US" sz="2000" b="0" i="0" u="none" strike="noStrike" baseline="0" smtClean="0">
                <a:solidFill>
                  <a:srgbClr val="000000"/>
                </a:solidFill>
                <a:latin typeface="Segoe"/>
                <a:ea typeface="ＭＳ ゴシック"/>
              </a:rPr>
              <a:t>to open the </a:t>
            </a:r>
            <a:r>
              <a:rPr lang="en-US" sz="2000" b="0" i="1" u="none" strike="noStrike" baseline="0" smtClean="0">
                <a:solidFill>
                  <a:srgbClr val="000000"/>
                </a:solidFill>
                <a:latin typeface="Segoe"/>
                <a:ea typeface="ＭＳ ゴシック"/>
              </a:rPr>
              <a:t>Caption</a:t>
            </a:r>
            <a:r>
              <a:rPr lang="en-US" sz="2000" b="0" i="0" u="none" strike="noStrike" baseline="0" smtClean="0">
                <a:solidFill>
                  <a:srgbClr val="000000"/>
                </a:solidFill>
                <a:latin typeface="Segoe"/>
                <a:ea typeface="ＭＳ ゴシック"/>
              </a:rPr>
              <a:t> dialog box (below).</a:t>
            </a:r>
          </a:p>
          <a:p>
            <a:pPr lvl="1" rtl="0">
              <a:buAutoNum type="arabicPeriod" startAt="10"/>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drop down arrow </a:t>
            </a:r>
            <a:r>
              <a:rPr lang="en-US" sz="2000" b="0" i="0" u="none" strike="noStrike" baseline="0" smtClean="0">
                <a:solidFill>
                  <a:srgbClr val="000000"/>
                </a:solidFill>
                <a:latin typeface="Segoe"/>
                <a:ea typeface="ＭＳ ゴシック"/>
              </a:rPr>
              <a:t>by the </a:t>
            </a:r>
            <a:r>
              <a:rPr lang="en-US" sz="2000" b="0" i="1" u="none" strike="noStrike" baseline="0" smtClean="0">
                <a:solidFill>
                  <a:srgbClr val="000000"/>
                </a:solidFill>
                <a:latin typeface="Segoe"/>
                <a:ea typeface="ＭＳ ゴシック"/>
              </a:rPr>
              <a:t>Label</a:t>
            </a:r>
            <a:r>
              <a:rPr lang="en-US" sz="2000" b="0" i="0" u="none" strike="noStrike" baseline="0" smtClean="0">
                <a:solidFill>
                  <a:srgbClr val="000000"/>
                </a:solidFill>
                <a:latin typeface="Segoe"/>
                <a:ea typeface="ＭＳ ゴシック"/>
              </a:rPr>
              <a:t> box to display the various labels then select </a:t>
            </a:r>
            <a:r>
              <a:rPr lang="en-US" sz="2000" b="1" i="0" u="none" strike="noStrike" baseline="0" smtClean="0">
                <a:solidFill>
                  <a:srgbClr val="000000"/>
                </a:solidFill>
                <a:latin typeface="Segoe"/>
                <a:ea typeface="ＭＳ ゴシック"/>
              </a:rPr>
              <a:t>Table.</a:t>
            </a:r>
            <a:r>
              <a:rPr lang="en-US" sz="2000" b="0" i="0" u="none" strike="noStrike" baseline="0" smtClean="0">
                <a:solidFill>
                  <a:srgbClr val="000000"/>
                </a:solidFill>
                <a:latin typeface="Segoe"/>
                <a:ea typeface="ＭＳ ゴシック"/>
              </a:rPr>
              <a:t> This changes the label option in the </a:t>
            </a:r>
            <a:r>
              <a:rPr lang="en-US" sz="2000" b="0" i="1" u="none" strike="noStrike" baseline="0" smtClean="0">
                <a:solidFill>
                  <a:srgbClr val="000000"/>
                </a:solidFill>
                <a:latin typeface="Segoe"/>
                <a:ea typeface="ＭＳ ゴシック"/>
              </a:rPr>
              <a:t>Caption</a:t>
            </a:r>
            <a:r>
              <a:rPr lang="en-US" sz="2000" b="0" i="0" u="none" strike="noStrike" baseline="0" smtClean="0">
                <a:solidFill>
                  <a:srgbClr val="000000"/>
                </a:solidFill>
                <a:latin typeface="Segoe"/>
                <a:ea typeface="ＭＳ ゴシック"/>
              </a:rPr>
              <a:t> box. The </a:t>
            </a:r>
            <a:r>
              <a:rPr lang="en-US" sz="2000" b="0" i="1" u="none" strike="noStrike" baseline="0" smtClean="0">
                <a:solidFill>
                  <a:srgbClr val="000000"/>
                </a:solidFill>
                <a:latin typeface="Segoe"/>
                <a:ea typeface="ＭＳ ゴシック"/>
              </a:rPr>
              <a:t>Caption</a:t>
            </a:r>
            <a:r>
              <a:rPr lang="en-US" sz="2000" b="0" i="0" u="none" strike="noStrike" baseline="0" smtClean="0">
                <a:solidFill>
                  <a:srgbClr val="000000"/>
                </a:solidFill>
                <a:latin typeface="Segoe"/>
                <a:ea typeface="ＭＳ ゴシック"/>
              </a:rPr>
              <a:t> box now displays </a:t>
            </a:r>
            <a:r>
              <a:rPr lang="en-US" sz="2000" b="0" i="1" u="none" strike="noStrike" baseline="0" smtClean="0">
                <a:solidFill>
                  <a:srgbClr val="000000"/>
                </a:solidFill>
                <a:latin typeface="Segoe"/>
                <a:ea typeface="ＭＳ ゴシック"/>
              </a:rPr>
              <a:t>Table 1</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1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539067"/>
            <a:ext cx="6299200" cy="2340736"/>
          </a:xfrm>
          <a:prstGeom prst="rect">
            <a:avLst/>
          </a:prstGeom>
        </p:spPr>
      </p:pic>
    </p:spTree>
    <p:extLst>
      <p:ext uri="{BB962C8B-B14F-4D97-AF65-F5344CB8AC3E}">
        <p14:creationId xmlns:p14="http://schemas.microsoft.com/office/powerpoint/2010/main" val="3256555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Table</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Place the insertion point in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box after </a:t>
            </a:r>
            <a:r>
              <a:rPr lang="en-US" b="0" i="1" u="none" strike="noStrike" baseline="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then press the </a:t>
            </a:r>
            <a:r>
              <a:rPr lang="en-US" b="1" i="0" u="none" strike="noStrike" baseline="0" smtClean="0">
                <a:solidFill>
                  <a:srgbClr val="000000"/>
                </a:solidFill>
                <a:latin typeface="Segoe"/>
                <a:ea typeface="ＭＳ ゴシック"/>
              </a:rPr>
              <a:t>spacebar</a:t>
            </a:r>
            <a:r>
              <a:rPr lang="en-US" b="0" i="0" u="none" strike="noStrike" baseline="0" smtClean="0">
                <a:solidFill>
                  <a:srgbClr val="000000"/>
                </a:solidFill>
                <a:latin typeface="Segoe"/>
                <a:ea typeface="ＭＳ ゴシック"/>
              </a:rPr>
              <a:t> once. Key </a:t>
            </a:r>
            <a:r>
              <a:rPr lang="en-US" b="1" i="0" u="none" strike="noStrike" baseline="0" smtClean="0">
                <a:solidFill>
                  <a:srgbClr val="000000"/>
                </a:solidFill>
                <a:latin typeface="Segoe"/>
                <a:ea typeface="ＭＳ ゴシック"/>
              </a:rPr>
              <a:t>First Ladies</a:t>
            </a:r>
            <a:r>
              <a:rPr lang="en-US" b="0" i="0" u="none" strike="noStrike" baseline="0" smtClean="0">
                <a:solidFill>
                  <a:srgbClr val="000000"/>
                </a:solidFill>
                <a:latin typeface="Segoe"/>
                <a:ea typeface="ＭＳ ゴシック"/>
              </a:rPr>
              <a:t> then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caption is inserted below the table.</a:t>
            </a:r>
          </a:p>
          <a:p>
            <a:pPr lvl="1" rtl="0">
              <a:buAutoNum type="arabicPeriod" startAt="11"/>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Research on First Ladies Update1</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Word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3452657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Figure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first image, </a:t>
            </a:r>
            <a:r>
              <a:rPr lang="en-US" b="1" i="0" u="none" strike="noStrike" baseline="0" smtClean="0">
                <a:solidFill>
                  <a:srgbClr val="000000"/>
                </a:solidFill>
                <a:latin typeface="Segoe"/>
                <a:ea typeface="ＭＳ ゴシック"/>
              </a:rPr>
              <a:t>Nancy Reagan</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Insert Caption</a:t>
            </a:r>
            <a:r>
              <a:rPr lang="en-US" b="0" i="0" u="none" strike="noStrike" baseline="0" smtClean="0">
                <a:solidFill>
                  <a:srgbClr val="000000"/>
                </a:solidFill>
                <a:latin typeface="Segoe"/>
                <a:ea typeface="ＭＳ ゴシック"/>
              </a:rPr>
              <a:t> button then change the label to </a:t>
            </a:r>
            <a:r>
              <a:rPr lang="en-US" b="0" i="1" u="none" strike="noStrike" baseline="0" smtClean="0">
                <a:solidFill>
                  <a:srgbClr val="000000"/>
                </a:solidFill>
                <a:latin typeface="Segoe"/>
                <a:ea typeface="ＭＳ ゴシック"/>
              </a:rPr>
              <a:t>Figure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Add a check mark by </a:t>
            </a:r>
            <a:r>
              <a:rPr lang="en-US" b="0" i="1" u="none" strike="noStrike" baseline="0" smtClean="0">
                <a:solidFill>
                  <a:srgbClr val="000000"/>
                </a:solidFill>
                <a:latin typeface="Segoe"/>
                <a:ea typeface="ＭＳ ゴシック"/>
              </a:rPr>
              <a:t>Exclude label from Caption</a:t>
            </a:r>
            <a:r>
              <a:rPr lang="en-US" b="0" i="0" u="none" strike="noStrike" baseline="0" smtClean="0">
                <a:solidFill>
                  <a:srgbClr val="000000"/>
                </a:solidFill>
                <a:latin typeface="Segoe"/>
                <a:ea typeface="ＭＳ ゴシック"/>
              </a:rPr>
              <a:t>. Did you notice that </a:t>
            </a:r>
            <a:r>
              <a:rPr lang="en-US" b="0" i="1" u="none" strike="noStrike" baseline="0" smtClean="0">
                <a:solidFill>
                  <a:srgbClr val="000000"/>
                </a:solidFill>
                <a:latin typeface="Segoe"/>
                <a:ea typeface="ＭＳ ゴシック"/>
              </a:rPr>
              <a:t>Figure 1</a:t>
            </a:r>
            <a:r>
              <a:rPr lang="en-US" b="0" i="0" u="none" strike="noStrike" baseline="0" smtClean="0">
                <a:solidFill>
                  <a:srgbClr val="000000"/>
                </a:solidFill>
                <a:latin typeface="Segoe"/>
                <a:ea typeface="ＭＳ ゴシック"/>
              </a:rPr>
              <a:t> was replaced with a </a:t>
            </a:r>
            <a:r>
              <a:rPr lang="en-US" b="0" i="1" u="none" strike="noStrike" baseline="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Adding a check by Exclude label will allow you to customize your own label.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13402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Research Paper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Before you begin these steps, be sure to launch Microsoft Word.</a:t>
            </a:r>
          </a:p>
          <a:p>
            <a:pPr lvl="1" rtl="0"/>
            <a:r>
              <a:rPr lang="en-US" b="1" i="0" u="none" strike="noStrike" baseline="0" smtClean="0">
                <a:solidFill>
                  <a:srgbClr val="000000"/>
                </a:solidFill>
                <a:latin typeface="Segoe"/>
                <a:ea typeface="ＭＳ 明朝"/>
              </a:rPr>
              <a:t>OPEN</a:t>
            </a:r>
            <a:r>
              <a:rPr lang="en-US" b="0" i="0" u="none" strike="noStrike" baseline="0" smtClean="0">
                <a:solidFill>
                  <a:srgbClr val="000000"/>
                </a:solidFill>
                <a:latin typeface="Segoe"/>
                <a:ea typeface="ＭＳ 明朝"/>
              </a:rPr>
              <a:t> the First Ladies document from the lesson folder. The document is unformatted.</a:t>
            </a:r>
          </a:p>
          <a:p>
            <a:pPr lvl="1" rtl="0"/>
            <a:r>
              <a:rPr lang="en-US" b="0" i="0" u="none" strike="noStrike" baseline="0" smtClean="0">
                <a:solidFill>
                  <a:srgbClr val="000000"/>
                </a:solidFill>
                <a:latin typeface="Segoe"/>
                <a:ea typeface="ＭＳ ゴシック"/>
              </a:rPr>
              <a:t>Position the insertion point at the beginning of the document and create a couple of blank lines. The MLA style requires information to be placed at the beginning of the document. On the first line, the student’s name will appear, followed by the instructor, course, and date. Key the following information on the appropriate line.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2509740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Figure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New Label</a:t>
            </a:r>
            <a:r>
              <a:rPr lang="en-US" b="0" i="0" u="none" strike="noStrike" baseline="0" smtClean="0">
                <a:solidFill>
                  <a:srgbClr val="000000"/>
                </a:solidFill>
                <a:latin typeface="Segoe"/>
                <a:ea typeface="ＭＳ ゴシック"/>
              </a:rPr>
              <a:t> button then key </a:t>
            </a:r>
            <a:r>
              <a:rPr lang="en-US" b="1" i="0" u="none" strike="noStrike" baseline="0" smtClean="0">
                <a:solidFill>
                  <a:srgbClr val="000000"/>
                </a:solidFill>
                <a:latin typeface="Segoe"/>
                <a:ea typeface="ＭＳ ゴシック"/>
              </a:rPr>
              <a:t>Nancy Reagan</a:t>
            </a:r>
            <a:r>
              <a:rPr lang="en-US" b="0" i="0" u="none" strike="noStrike" baseline="0" smtClean="0">
                <a:solidFill>
                  <a:srgbClr val="000000"/>
                </a:solidFill>
                <a:latin typeface="Segoe"/>
                <a:ea typeface="ＭＳ ゴシック"/>
              </a:rPr>
              <a:t>. A </a:t>
            </a:r>
            <a:r>
              <a:rPr lang="en-US" b="0" i="1" u="none" strike="noStrike" baseline="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appears after her name.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caption appears above her image.</a:t>
            </a:r>
          </a:p>
          <a:p>
            <a:pPr lvl="1" rtl="0">
              <a:buAutoNum type="arabicPeriod" startAt="4"/>
            </a:pPr>
            <a:r>
              <a:rPr lang="en-US" b="0" i="0" u="none" strike="noStrike" baseline="0" smtClean="0">
                <a:solidFill>
                  <a:srgbClr val="000000"/>
                </a:solidFill>
                <a:latin typeface="Segoe"/>
                <a:ea typeface="ＭＳ ゴシック"/>
              </a:rPr>
              <a:t>Select the second image, </a:t>
            </a:r>
            <a:r>
              <a:rPr lang="en-US" b="0" i="1" u="none" strike="noStrike" baseline="0" smtClean="0">
                <a:solidFill>
                  <a:srgbClr val="000000"/>
                </a:solidFill>
                <a:latin typeface="Segoe"/>
                <a:ea typeface="ＭＳ ゴシック"/>
              </a:rPr>
              <a:t>Hilary Clinton</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Insert Caption</a:t>
            </a:r>
            <a:r>
              <a:rPr lang="en-US" b="0" i="0" u="none" strike="noStrike" baseline="0" smtClean="0">
                <a:solidFill>
                  <a:srgbClr val="000000"/>
                </a:solidFill>
                <a:latin typeface="Segoe"/>
                <a:ea typeface="ＭＳ ゴシック"/>
              </a:rPr>
              <a:t> button. In the Caption box, you will see </a:t>
            </a:r>
            <a:r>
              <a:rPr lang="en-US" b="0" i="1" u="none" strike="noStrike" baseline="0" smtClean="0">
                <a:solidFill>
                  <a:srgbClr val="000000"/>
                </a:solidFill>
                <a:latin typeface="Segoe"/>
                <a:ea typeface="ＭＳ ゴシック"/>
              </a:rPr>
              <a:t>Nancy Reagan’s</a:t>
            </a:r>
            <a:r>
              <a:rPr lang="en-US" b="0" i="0" u="none" strike="noStrike" baseline="0" smtClean="0">
                <a:solidFill>
                  <a:srgbClr val="000000"/>
                </a:solidFill>
                <a:latin typeface="Segoe"/>
                <a:ea typeface="ＭＳ ゴシック"/>
              </a:rPr>
              <a:t> name. If you were to use another picture of Mrs. Reagan, then you would select her label. </a:t>
            </a:r>
            <a:r>
              <a:rPr lang="en-US" b="0" i="1" u="none" strike="noStrike" baseline="0" smtClean="0">
                <a:solidFill>
                  <a:srgbClr val="000000"/>
                </a:solidFill>
                <a:latin typeface="Segoe"/>
                <a:ea typeface="ＭＳ ゴシック"/>
              </a:rPr>
              <a:t>Word</a:t>
            </a:r>
            <a:r>
              <a:rPr lang="en-US" b="0" i="0" u="none" strike="noStrike" baseline="0" smtClean="0">
                <a:solidFill>
                  <a:srgbClr val="000000"/>
                </a:solidFill>
                <a:latin typeface="Segoe"/>
                <a:ea typeface="ＭＳ ゴシック"/>
              </a:rPr>
              <a:t> automatically numbers each label.</a:t>
            </a:r>
          </a:p>
          <a:p>
            <a:pPr lvl="1" rtl="0">
              <a:buAutoNum type="arabicPeriod" startAt="4"/>
            </a:pPr>
            <a:r>
              <a:rPr lang="en-US" b="0" i="0" u="none" strike="noStrike" baseline="0" smtClean="0">
                <a:solidFill>
                  <a:srgbClr val="000000"/>
                </a:solidFill>
                <a:latin typeface="Segoe"/>
                <a:ea typeface="ＭＳ ゴシック"/>
              </a:rPr>
              <a:t>Change the label to </a:t>
            </a:r>
            <a:r>
              <a:rPr lang="en-US" b="1" i="0" u="none" strike="noStrike" baseline="0" smtClean="0">
                <a:solidFill>
                  <a:srgbClr val="000000"/>
                </a:solidFill>
                <a:latin typeface="Segoe"/>
                <a:ea typeface="ＭＳ ゴシック"/>
              </a:rPr>
              <a:t>Figure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810730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 Figure</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New Label</a:t>
            </a:r>
            <a:r>
              <a:rPr lang="en-US" b="0" i="0" u="none" strike="noStrike" baseline="0" smtClean="0">
                <a:solidFill>
                  <a:srgbClr val="000000"/>
                </a:solidFill>
                <a:latin typeface="Segoe"/>
                <a:ea typeface="ＭＳ ゴシック"/>
              </a:rPr>
              <a:t> button, then key </a:t>
            </a:r>
            <a:r>
              <a:rPr lang="en-US" b="1" i="0" u="none" strike="noStrike" baseline="0" smtClean="0">
                <a:solidFill>
                  <a:srgbClr val="000000"/>
                </a:solidFill>
                <a:latin typeface="Segoe"/>
                <a:ea typeface="ＭＳ ゴシック"/>
              </a:rPr>
              <a:t>Hilary Clinton</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As mentioned in step 6, if you were to add another picture of Mrs. Clinton, then you would use her label. </a:t>
            </a:r>
            <a:r>
              <a:rPr lang="en-US" b="0" i="1" u="none" strike="noStrike" baseline="0" smtClean="0">
                <a:solidFill>
                  <a:srgbClr val="000000"/>
                </a:solidFill>
                <a:latin typeface="Segoe"/>
                <a:ea typeface="ＭＳ ゴシック"/>
              </a:rPr>
              <a:t>Word </a:t>
            </a:r>
            <a:r>
              <a:rPr lang="en-US" b="0" i="0" u="none" strike="noStrike" baseline="0" smtClean="0">
                <a:solidFill>
                  <a:srgbClr val="000000"/>
                </a:solidFill>
                <a:latin typeface="Segoe"/>
                <a:ea typeface="ＭＳ ゴシック"/>
              </a:rPr>
              <a:t>will automatically number each caption even for new labels.</a:t>
            </a:r>
          </a:p>
          <a:p>
            <a:pPr lvl="1" rtl="0">
              <a:buAutoNum type="arabicPeriod" startAt="8"/>
            </a:pPr>
            <a:r>
              <a:rPr lang="en-US" b="0" i="0" u="none" strike="noStrike" baseline="0" smtClean="0">
                <a:solidFill>
                  <a:srgbClr val="000000"/>
                </a:solidFill>
                <a:latin typeface="Segoe"/>
                <a:ea typeface="ＭＳ ゴシック"/>
              </a:rPr>
              <a:t>Click the drop down arrow by position; then select Above selected item. Click OK.</a:t>
            </a:r>
          </a:p>
          <a:p>
            <a:pPr lvl="1" rtl="0">
              <a:buAutoNum type="arabicPeriod" startAt="8"/>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another exercise. You will return to this document later in the lesson.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4222983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an Equation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0" i="0" u="none" strike="noStrike" baseline="0" smtClean="0">
                <a:latin typeface="Segoe"/>
                <a:ea typeface="ＭＳ ゴシック"/>
              </a:rPr>
              <a:t> a blank Word document.</a:t>
            </a:r>
          </a:p>
          <a:p>
            <a:pPr lvl="1" rtl="0"/>
            <a:r>
              <a:rPr lang="en-US" sz="2000" b="0" i="0" u="none" strike="noStrike" baseline="0" smtClean="0">
                <a:solidFill>
                  <a:srgbClr val="000000"/>
                </a:solidFill>
                <a:latin typeface="Segoe"/>
                <a:ea typeface="ＭＳ ゴシック"/>
              </a:rPr>
              <a:t>Create a blank line.</a:t>
            </a:r>
          </a:p>
          <a:p>
            <a:pPr lvl="1" rtl="0"/>
            <a:r>
              <a:rPr lang="en-US" sz="2000" b="0" i="0" u="none" strike="noStrike" baseline="0" smtClean="0">
                <a:solidFill>
                  <a:srgbClr val="000000"/>
                </a:solidFill>
                <a:latin typeface="Segoe"/>
                <a:ea typeface="ＭＳ ゴシック"/>
              </a:rPr>
              <a:t>On the </a:t>
            </a:r>
            <a:r>
              <a:rPr lang="en-US" sz="2000" b="0" i="1" u="none" strike="noStrike" baseline="0" smtClean="0">
                <a:solidFill>
                  <a:srgbClr val="000000"/>
                </a:solidFill>
                <a:latin typeface="Segoe"/>
                <a:ea typeface="ＭＳ ゴシック"/>
              </a:rPr>
              <a:t>Insert</a:t>
            </a:r>
            <a:r>
              <a:rPr lang="en-US" sz="2000" b="0" i="0" u="none" strike="noStrike" baseline="0" smtClean="0">
                <a:solidFill>
                  <a:srgbClr val="000000"/>
                </a:solidFill>
                <a:latin typeface="Segoe"/>
                <a:ea typeface="ＭＳ ゴシック"/>
              </a:rPr>
              <a:t> menu, in the </a:t>
            </a:r>
            <a:r>
              <a:rPr lang="en-US" sz="2000" b="0" i="1" u="none" strike="noStrike" baseline="0" smtClean="0">
                <a:solidFill>
                  <a:srgbClr val="000000"/>
                </a:solidFill>
                <a:latin typeface="Segoe"/>
                <a:ea typeface="ＭＳ ゴシック"/>
              </a:rPr>
              <a:t>Symbols</a:t>
            </a:r>
            <a:r>
              <a:rPr lang="en-US" sz="2000" b="0" i="0" u="none" strike="noStrike" baseline="0" smtClean="0">
                <a:solidFill>
                  <a:srgbClr val="000000"/>
                </a:solidFill>
                <a:latin typeface="Segoe"/>
                <a:ea typeface="ＭＳ ゴシック"/>
              </a:rPr>
              <a:t> group, click the </a:t>
            </a:r>
            <a:r>
              <a:rPr lang="en-US" sz="2000" b="1" i="0" u="none" strike="noStrike" baseline="0" smtClean="0">
                <a:solidFill>
                  <a:srgbClr val="000000"/>
                </a:solidFill>
                <a:latin typeface="Segoe"/>
                <a:ea typeface="ＭＳ ゴシック"/>
              </a:rPr>
              <a:t>drop down arrow </a:t>
            </a:r>
            <a:r>
              <a:rPr lang="en-US" sz="2000" b="0" i="0" u="none" strike="noStrike" baseline="0" smtClean="0">
                <a:solidFill>
                  <a:srgbClr val="000000"/>
                </a:solidFill>
                <a:latin typeface="Segoe"/>
                <a:ea typeface="ＭＳ ゴシック"/>
              </a:rPr>
              <a:t>next to the </a:t>
            </a:r>
            <a:r>
              <a:rPr lang="en-US" sz="2000" b="0" i="1" u="none" strike="noStrike" baseline="0" smtClean="0">
                <a:solidFill>
                  <a:srgbClr val="000000"/>
                </a:solidFill>
                <a:latin typeface="Segoe"/>
                <a:ea typeface="ＭＳ ゴシック"/>
              </a:rPr>
              <a:t>Equation</a:t>
            </a:r>
            <a:r>
              <a:rPr lang="en-US" sz="2000" b="0" i="0" u="none" strike="noStrike" baseline="0" smtClean="0">
                <a:solidFill>
                  <a:srgbClr val="000000"/>
                </a:solidFill>
                <a:latin typeface="Segoe"/>
                <a:ea typeface="ＭＳ ゴシック"/>
              </a:rPr>
              <a:t> button to display the menu.</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Area of a Circle</a:t>
            </a:r>
            <a:r>
              <a:rPr lang="en-US" sz="2000" b="0" i="0" u="none" strike="noStrike" baseline="0" smtClean="0">
                <a:solidFill>
                  <a:srgbClr val="000000"/>
                </a:solidFill>
                <a:latin typeface="Segoe"/>
                <a:ea typeface="ＭＳ ゴシック"/>
              </a:rPr>
              <a:t> to insert the equation into the document.</a:t>
            </a:r>
          </a:p>
          <a:p>
            <a:pPr lvl="1"/>
            <a:r>
              <a:rPr lang="en-US" sz="2000">
                <a:solidFill>
                  <a:srgbClr val="000000"/>
                </a:solidFill>
                <a:latin typeface="Segoe"/>
                <a:ea typeface="ＭＳ ゴシック"/>
              </a:rPr>
              <a:t>Click the shortcut </a:t>
            </a:r>
            <a:r>
              <a:rPr lang="en-US" sz="2000" b="1">
                <a:solidFill>
                  <a:srgbClr val="000000"/>
                </a:solidFill>
                <a:latin typeface="Segoe"/>
                <a:ea typeface="ＭＳ ゴシック"/>
              </a:rPr>
              <a:t>drop down arrow </a:t>
            </a:r>
            <a:r>
              <a:rPr lang="en-US" sz="2000">
                <a:solidFill>
                  <a:srgbClr val="000000"/>
                </a:solidFill>
                <a:latin typeface="Segoe"/>
                <a:ea typeface="ＭＳ ゴシック"/>
              </a:rPr>
              <a:t>by the equation, select </a:t>
            </a:r>
            <a:r>
              <a:rPr lang="en-US" sz="2000" i="1">
                <a:solidFill>
                  <a:srgbClr val="000000"/>
                </a:solidFill>
                <a:latin typeface="Segoe"/>
                <a:ea typeface="ＭＳ ゴシック"/>
              </a:rPr>
              <a:t>Justification</a:t>
            </a:r>
            <a:r>
              <a:rPr lang="en-US" sz="2000">
                <a:solidFill>
                  <a:srgbClr val="000000"/>
                </a:solidFill>
                <a:latin typeface="Segoe"/>
                <a:ea typeface="ＭＳ ゴシック"/>
              </a:rPr>
              <a:t> then click </a:t>
            </a:r>
            <a:r>
              <a:rPr lang="en-US" sz="2000" b="1">
                <a:solidFill>
                  <a:srgbClr val="000000"/>
                </a:solidFill>
                <a:latin typeface="Segoe"/>
                <a:ea typeface="ＭＳ ゴシック"/>
              </a:rPr>
              <a:t>Left</a:t>
            </a:r>
            <a:r>
              <a:rPr lang="en-US" sz="2000">
                <a:solidFill>
                  <a:srgbClr val="000000"/>
                </a:solidFill>
                <a:latin typeface="Segoe"/>
                <a:ea typeface="ＭＳ ゴシック"/>
              </a:rPr>
              <a:t>. The equation is placed at the left side of the margin.</a:t>
            </a:r>
          </a:p>
          <a:p>
            <a:pPr lvl="1"/>
            <a:r>
              <a:rPr lang="en-US" sz="2000">
                <a:solidFill>
                  <a:srgbClr val="000000"/>
                </a:solidFill>
                <a:latin typeface="Segoe"/>
                <a:ea typeface="ＭＳ ゴシック"/>
              </a:rPr>
              <a:t>Move the insertion point to the blank line above the equation.</a:t>
            </a:r>
          </a:p>
          <a:p>
            <a:pPr lvl="1"/>
            <a:r>
              <a:rPr lang="en-US" sz="2000">
                <a:solidFill>
                  <a:srgbClr val="000000"/>
                </a:solidFill>
                <a:latin typeface="Segoe"/>
                <a:ea typeface="ＭＳ ゴシック"/>
              </a:rPr>
              <a:t>On the </a:t>
            </a:r>
            <a:r>
              <a:rPr lang="en-US" sz="2000" i="1">
                <a:solidFill>
                  <a:srgbClr val="000000"/>
                </a:solidFill>
                <a:latin typeface="Segoe"/>
                <a:ea typeface="ＭＳ ゴシック"/>
              </a:rPr>
              <a:t>References</a:t>
            </a:r>
            <a:r>
              <a:rPr lang="en-US" sz="2000">
                <a:solidFill>
                  <a:srgbClr val="000000"/>
                </a:solidFill>
                <a:latin typeface="Segoe"/>
                <a:ea typeface="ＭＳ ゴシック"/>
              </a:rPr>
              <a:t> tab, in the </a:t>
            </a:r>
            <a:r>
              <a:rPr lang="en-US" sz="2000" i="1">
                <a:solidFill>
                  <a:srgbClr val="000000"/>
                </a:solidFill>
                <a:latin typeface="Segoe"/>
                <a:ea typeface="ＭＳ ゴシック"/>
              </a:rPr>
              <a:t>Captions</a:t>
            </a:r>
            <a:r>
              <a:rPr lang="en-US" sz="2000">
                <a:solidFill>
                  <a:srgbClr val="000000"/>
                </a:solidFill>
                <a:latin typeface="Segoe"/>
                <a:ea typeface="ＭＳ ゴシック"/>
              </a:rPr>
              <a:t> group, click the </a:t>
            </a:r>
            <a:r>
              <a:rPr lang="en-US" sz="2000" b="1">
                <a:solidFill>
                  <a:srgbClr val="000000"/>
                </a:solidFill>
                <a:latin typeface="Segoe"/>
                <a:ea typeface="ＭＳ ゴシック"/>
              </a:rPr>
              <a:t>Insert Caption </a:t>
            </a:r>
            <a:r>
              <a:rPr lang="en-US" sz="2000">
                <a:solidFill>
                  <a:srgbClr val="000000"/>
                </a:solidFill>
                <a:latin typeface="Segoe"/>
                <a:ea typeface="ＭＳ ゴシック"/>
              </a:rPr>
              <a:t>button to display the </a:t>
            </a:r>
            <a:r>
              <a:rPr lang="en-US" sz="2000" i="1">
                <a:solidFill>
                  <a:srgbClr val="000000"/>
                </a:solidFill>
                <a:latin typeface="Segoe"/>
                <a:ea typeface="ＭＳ ゴシック"/>
              </a:rPr>
              <a:t>Caption</a:t>
            </a:r>
            <a:r>
              <a:rPr lang="en-US" sz="2000">
                <a:solidFill>
                  <a:srgbClr val="000000"/>
                </a:solidFill>
                <a:latin typeface="Segoe"/>
                <a:ea typeface="ＭＳ ゴシック"/>
              </a:rPr>
              <a:t> dialog box.</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3975736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an Equation</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Label</a:t>
            </a:r>
            <a:r>
              <a:rPr lang="en-US" b="0" i="0" u="none" strike="noStrike" baseline="0" smtClean="0">
                <a:solidFill>
                  <a:srgbClr val="000000"/>
                </a:solidFill>
                <a:latin typeface="Segoe"/>
                <a:ea typeface="ＭＳ ゴシック"/>
              </a:rPr>
              <a:t> box, select </a:t>
            </a:r>
            <a:r>
              <a:rPr lang="en-US" b="1" i="0" u="none" strike="noStrike" baseline="0" smtClean="0">
                <a:solidFill>
                  <a:srgbClr val="000000"/>
                </a:solidFill>
                <a:latin typeface="Segoe"/>
                <a:ea typeface="ＭＳ ゴシック"/>
              </a:rPr>
              <a:t>Equation</a:t>
            </a:r>
            <a:r>
              <a:rPr lang="en-US" b="0" i="0" u="none" strike="noStrike" baseline="0" smtClean="0">
                <a:solidFill>
                  <a:srgbClr val="000000"/>
                </a:solidFill>
                <a:latin typeface="Segoe"/>
                <a:ea typeface="ＭＳ ゴシック"/>
              </a:rPr>
              <a:t> and in the </a:t>
            </a:r>
            <a:r>
              <a:rPr lang="en-US" b="0" i="1" u="none" strike="noStrike" baseline="0" smtClean="0">
                <a:solidFill>
                  <a:srgbClr val="000000"/>
                </a:solidFill>
                <a:latin typeface="Segoe"/>
                <a:ea typeface="ＭＳ ゴシック"/>
              </a:rPr>
              <a:t>Position</a:t>
            </a:r>
            <a:r>
              <a:rPr lang="en-US" b="0" i="0" u="none" strike="noStrike" baseline="0" smtClean="0">
                <a:solidFill>
                  <a:srgbClr val="000000"/>
                </a:solidFill>
                <a:latin typeface="Segoe"/>
                <a:ea typeface="ＭＳ ゴシック"/>
              </a:rPr>
              <a:t> box, the caption is already set to </a:t>
            </a:r>
            <a:r>
              <a:rPr lang="en-US" b="0" i="1" u="none" strike="noStrike" baseline="0" smtClean="0">
                <a:solidFill>
                  <a:srgbClr val="000000"/>
                </a:solidFill>
                <a:latin typeface="Segoe"/>
                <a:ea typeface="ＭＳ ゴシック"/>
              </a:rPr>
              <a:t>Below</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selected item</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The equation was not selected; therefore, the option was automatically set to </a:t>
            </a:r>
            <a:r>
              <a:rPr lang="en-US" b="0" i="1" u="none" strike="noStrike" baseline="0" smtClean="0">
                <a:solidFill>
                  <a:srgbClr val="000000"/>
                </a:solidFill>
                <a:latin typeface="Segoe"/>
                <a:ea typeface="ＭＳ ゴシック"/>
              </a:rPr>
              <a:t>Below selected item</a:t>
            </a:r>
            <a:r>
              <a:rPr lang="en-US" b="0" i="0" u="none" strike="noStrike" baseline="0" smtClean="0">
                <a:solidFill>
                  <a:srgbClr val="000000"/>
                </a:solidFill>
                <a:latin typeface="Segoe"/>
                <a:ea typeface="ＭＳ ゴシック"/>
              </a:rPr>
              <a:t>. Selecting the equation would provide you options to change to </a:t>
            </a:r>
            <a:r>
              <a:rPr lang="en-US" b="0" i="1" u="none" strike="noStrike" baseline="0" smtClean="0">
                <a:solidFill>
                  <a:srgbClr val="000000"/>
                </a:solidFill>
                <a:latin typeface="Segoe"/>
                <a:ea typeface="ＭＳ ゴシック"/>
              </a:rPr>
              <a:t>Above </a:t>
            </a:r>
            <a:r>
              <a:rPr lang="en-US" b="0" i="0" u="none" strike="noStrike" baseline="0" smtClean="0">
                <a:solidFill>
                  <a:srgbClr val="000000"/>
                </a:solidFill>
                <a:latin typeface="Segoe"/>
                <a:ea typeface="ＭＳ ゴシック"/>
              </a:rPr>
              <a:t>or </a:t>
            </a:r>
            <a:r>
              <a:rPr lang="en-US" b="0" i="1" u="none" strike="noStrike" baseline="0" smtClean="0">
                <a:solidFill>
                  <a:srgbClr val="000000"/>
                </a:solidFill>
                <a:latin typeface="Segoe"/>
                <a:ea typeface="ＭＳ ゴシック"/>
              </a:rPr>
              <a:t>Below selected item</a:t>
            </a:r>
            <a:r>
              <a:rPr lang="en-US" b="0" i="0" u="none" strike="noStrike" baseline="0" smtClean="0">
                <a:solidFill>
                  <a:srgbClr val="000000"/>
                </a:solidFill>
                <a:latin typeface="Segoe"/>
                <a:ea typeface="ＭＳ ゴシック"/>
              </a:rPr>
              <a:t>. The insertion point is above the equation; therefore, the caption will be placed on the blank line above the equation.</a:t>
            </a:r>
          </a:p>
          <a:p>
            <a:pPr lvl="1" rtl="0">
              <a:buAutoNum type="arabicPeriod" startAt="7"/>
            </a:pPr>
            <a:r>
              <a:rPr lang="en-US" b="0" i="0" u="none" strike="noStrike" baseline="0" smtClean="0">
                <a:solidFill>
                  <a:srgbClr val="000000"/>
                </a:solidFill>
                <a:latin typeface="Segoe"/>
                <a:ea typeface="ＭＳ ゴシック"/>
              </a:rPr>
              <a:t>Click the check box by </a:t>
            </a:r>
            <a:r>
              <a:rPr lang="en-US" b="0" i="1" u="none" strike="noStrike" baseline="0" smtClean="0">
                <a:solidFill>
                  <a:srgbClr val="000000"/>
                </a:solidFill>
                <a:latin typeface="Segoe"/>
                <a:ea typeface="ＭＳ ゴシック"/>
              </a:rPr>
              <a:t>Exclude label from caption </a:t>
            </a:r>
            <a:r>
              <a:rPr lang="en-US" b="0" i="0" u="none" strike="noStrike" baseline="0" smtClean="0">
                <a:solidFill>
                  <a:srgbClr val="000000"/>
                </a:solidFill>
                <a:latin typeface="Segoe"/>
                <a:ea typeface="ＭＳ ゴシック"/>
              </a:rPr>
              <a:t>to add a check mark. The text, </a:t>
            </a:r>
            <a:r>
              <a:rPr lang="en-US" b="0" i="1" u="none" strike="noStrike" baseline="0" smtClean="0">
                <a:solidFill>
                  <a:srgbClr val="000000"/>
                </a:solidFill>
                <a:latin typeface="Segoe"/>
                <a:ea typeface="ＭＳ ゴシック"/>
              </a:rPr>
              <a:t>Equation</a:t>
            </a:r>
            <a:r>
              <a:rPr lang="en-US" b="0" i="0" u="none" strike="noStrike" baseline="0" smtClean="0">
                <a:solidFill>
                  <a:srgbClr val="000000"/>
                </a:solidFill>
                <a:latin typeface="Segoe"/>
                <a:ea typeface="ＭＳ ゴシック"/>
              </a:rPr>
              <a:t>, is removed from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10667534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an Equation</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Numbering</a:t>
            </a:r>
            <a:r>
              <a:rPr lang="en-US" b="0" i="0" u="none" strike="noStrike" baseline="0" smtClean="0">
                <a:solidFill>
                  <a:srgbClr val="000000"/>
                </a:solidFill>
                <a:latin typeface="Segoe"/>
                <a:ea typeface="ＭＳ ゴシック"/>
              </a:rPr>
              <a:t> button to display the </a:t>
            </a:r>
            <a:r>
              <a:rPr lang="en-US" b="0" i="1" u="none" strike="noStrike" baseline="0" smtClean="0">
                <a:solidFill>
                  <a:srgbClr val="000000"/>
                </a:solidFill>
                <a:latin typeface="Segoe"/>
                <a:ea typeface="ＭＳ ゴシック"/>
              </a:rPr>
              <a:t>Caption Numbering</a:t>
            </a:r>
            <a:r>
              <a:rPr lang="en-US" b="0" i="0" u="none" strike="noStrike" baseline="0" smtClean="0">
                <a:solidFill>
                  <a:srgbClr val="000000"/>
                </a:solidFill>
                <a:latin typeface="Segoe"/>
                <a:ea typeface="ＭＳ ゴシック"/>
              </a:rPr>
              <a:t> dialog box (below).</a:t>
            </a:r>
          </a:p>
          <a:p>
            <a:pPr lvl="1" rtl="0">
              <a:buAutoNum type="arabicPeriod" startAt="9"/>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box, select </a:t>
            </a:r>
            <a:r>
              <a:rPr lang="en-US" b="1" i="0" u="none" strike="noStrike" baseline="0" smtClean="0">
                <a:solidFill>
                  <a:srgbClr val="000000"/>
                </a:solidFill>
                <a:latin typeface="Segoe"/>
                <a:ea typeface="ＭＳ ゴシック"/>
              </a:rPr>
              <a:t>A, B, C…</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then click the box by </a:t>
            </a:r>
            <a:r>
              <a:rPr lang="en-US" b="0" i="1" u="none" strike="noStrike" baseline="0" smtClean="0">
                <a:solidFill>
                  <a:srgbClr val="000000"/>
                </a:solidFill>
                <a:latin typeface="Segoe"/>
                <a:ea typeface="ＭＳ ゴシック"/>
              </a:rPr>
              <a:t>Include Chapter Number</a:t>
            </a:r>
            <a:r>
              <a:rPr lang="en-US" b="0" i="0" u="none" strike="noStrike" baseline="0" smtClean="0">
                <a:solidFill>
                  <a:srgbClr val="000000"/>
                </a:solidFill>
                <a:latin typeface="Segoe"/>
                <a:ea typeface="ＭＳ ゴシック"/>
              </a:rPr>
              <a:t> to view the options. Your research paper must contain heading styles to use this option as well as adding a separator.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10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81400"/>
            <a:ext cx="5960533" cy="2214890"/>
          </a:xfrm>
          <a:prstGeom prst="rect">
            <a:avLst/>
          </a:prstGeom>
        </p:spPr>
      </p:pic>
    </p:spTree>
    <p:extLst>
      <p:ext uri="{BB962C8B-B14F-4D97-AF65-F5344CB8AC3E}">
        <p14:creationId xmlns:p14="http://schemas.microsoft.com/office/powerpoint/2010/main" val="2281332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an Equation</a:t>
            </a: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solidFill>
                  <a:srgbClr val="000000"/>
                </a:solidFill>
                <a:latin typeface="Segoe"/>
                <a:ea typeface="ＭＳ ゴシック"/>
              </a:rPr>
              <a:t>Remove the check mark by </a:t>
            </a:r>
            <a:r>
              <a:rPr lang="en-US" sz="2000" b="0" i="1" u="none" strike="noStrike" baseline="0" smtClean="0">
                <a:solidFill>
                  <a:srgbClr val="000000"/>
                </a:solidFill>
                <a:latin typeface="Segoe"/>
                <a:ea typeface="ＭＳ ゴシック"/>
              </a:rPr>
              <a:t>Include Chapter Number</a:t>
            </a:r>
            <a:r>
              <a:rPr lang="en-US" sz="2000" b="0" i="0" u="none" strike="noStrike" baseline="0" smtClean="0">
                <a:solidFill>
                  <a:srgbClr val="000000"/>
                </a:solidFill>
                <a:latin typeface="Segoe"/>
                <a:ea typeface="ＭＳ ゴシック"/>
              </a:rPr>
              <a:t>. 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Times New Roman"/>
                <a:ea typeface="ＭＳ ゴシック"/>
              </a:rPr>
              <a:t>.</a:t>
            </a:r>
          </a:p>
          <a:p>
            <a:pPr lvl="1" rtl="0">
              <a:buAutoNum type="arabicPeriod" startAt="11"/>
            </a:pPr>
            <a:r>
              <a:rPr lang="en-US" sz="2000" b="0" i="0" u="none" strike="noStrike" baseline="0" smtClean="0">
                <a:solidFill>
                  <a:srgbClr val="000000"/>
                </a:solidFill>
                <a:latin typeface="Segoe"/>
                <a:ea typeface="ＭＳ ゴシック"/>
              </a:rPr>
              <a:t>A new numbering caption appears in the </a:t>
            </a:r>
            <a:r>
              <a:rPr lang="en-US" sz="2000" b="0" i="1" u="none" strike="noStrike" baseline="0" smtClean="0">
                <a:solidFill>
                  <a:srgbClr val="000000"/>
                </a:solidFill>
                <a:latin typeface="Segoe"/>
                <a:ea typeface="ＭＳ ゴシック"/>
              </a:rPr>
              <a:t>Caption</a:t>
            </a:r>
            <a:r>
              <a:rPr lang="en-US" sz="2000" b="0" i="0" u="none" strike="noStrike" baseline="0" smtClean="0">
                <a:solidFill>
                  <a:srgbClr val="000000"/>
                </a:solidFill>
                <a:latin typeface="Segoe"/>
                <a:ea typeface="ＭＳ ゴシック"/>
              </a:rPr>
              <a:t> box. Click the check box by </a:t>
            </a:r>
            <a:r>
              <a:rPr lang="en-US" sz="2000" b="0" i="1" u="none" strike="noStrike" baseline="0" smtClean="0">
                <a:solidFill>
                  <a:srgbClr val="000000"/>
                </a:solidFill>
                <a:latin typeface="Segoe"/>
                <a:ea typeface="ＭＳ ゴシック"/>
              </a:rPr>
              <a:t>Exclude label from caption</a:t>
            </a:r>
            <a:r>
              <a:rPr lang="en-US" sz="2000" b="0" i="0" u="none" strike="noStrike" baseline="0" smtClean="0">
                <a:solidFill>
                  <a:srgbClr val="000000"/>
                </a:solidFill>
                <a:latin typeface="Segoe"/>
                <a:ea typeface="ＭＳ ゴシック"/>
              </a:rPr>
              <a:t> to disable this feature. Did you notice that the text, </a:t>
            </a:r>
            <a:r>
              <a:rPr lang="en-US" sz="2000" b="0" i="1" u="none" strike="noStrike" baseline="0" smtClean="0">
                <a:solidFill>
                  <a:srgbClr val="000000"/>
                </a:solidFill>
                <a:latin typeface="Segoe"/>
                <a:ea typeface="ＭＳ ゴシック"/>
              </a:rPr>
              <a:t>Equation</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A,</a:t>
            </a:r>
            <a:r>
              <a:rPr lang="en-US" sz="2000" b="0" i="0" u="none" strike="noStrike" baseline="0" smtClean="0">
                <a:solidFill>
                  <a:srgbClr val="000000"/>
                </a:solidFill>
                <a:latin typeface="Segoe"/>
                <a:ea typeface="ＭＳ ゴシック"/>
              </a:rPr>
              <a:t> appear in the </a:t>
            </a:r>
            <a:r>
              <a:rPr lang="en-US" sz="2000" b="0" i="1" u="none" strike="noStrike" baseline="0" smtClean="0">
                <a:solidFill>
                  <a:srgbClr val="000000"/>
                </a:solidFill>
                <a:latin typeface="Segoe"/>
                <a:ea typeface="ＭＳ ゴシック"/>
              </a:rPr>
              <a:t>Caption</a:t>
            </a:r>
            <a:r>
              <a:rPr lang="en-US" sz="2000" b="0" i="0" u="none" strike="noStrike" baseline="0" smtClean="0">
                <a:solidFill>
                  <a:srgbClr val="000000"/>
                </a:solidFill>
                <a:latin typeface="Segoe"/>
                <a:ea typeface="ＭＳ ゴシック"/>
              </a:rPr>
              <a:t> box?</a:t>
            </a:r>
          </a:p>
          <a:p>
            <a:pPr lvl="0" rtl="0"/>
            <a:r>
              <a:rPr lang="en-US" sz="2000" b="0" i="0" u="none" strike="noStrike" baseline="0" smtClean="0">
                <a:latin typeface="Segoe"/>
                <a:ea typeface="ＭＳ ゴシック"/>
              </a:rPr>
              <a:t>In step 10, you changed the number format to letters which will now be included in the caption.</a:t>
            </a:r>
          </a:p>
          <a:p>
            <a:pPr lvl="1">
              <a:buFont typeface="+mj-lt"/>
              <a:buAutoNum type="arabicPeriod" startAt="13"/>
            </a:pPr>
            <a:r>
              <a:rPr lang="en-US" sz="2000">
                <a:solidFill>
                  <a:srgbClr val="000000"/>
                </a:solidFill>
                <a:latin typeface="Segoe"/>
                <a:ea typeface="ＭＳ ゴシック"/>
              </a:rPr>
              <a:t>In the </a:t>
            </a:r>
            <a:r>
              <a:rPr lang="en-US" sz="2000" i="1">
                <a:solidFill>
                  <a:srgbClr val="000000"/>
                </a:solidFill>
                <a:latin typeface="Segoe"/>
                <a:ea typeface="ＭＳ ゴシック"/>
              </a:rPr>
              <a:t>Captions</a:t>
            </a:r>
            <a:r>
              <a:rPr lang="en-US" sz="2000">
                <a:solidFill>
                  <a:srgbClr val="000000"/>
                </a:solidFill>
                <a:latin typeface="Segoe"/>
                <a:ea typeface="ＭＳ ゴシック"/>
              </a:rPr>
              <a:t> box, place the insertion point after </a:t>
            </a:r>
            <a:r>
              <a:rPr lang="en-US" sz="2000" i="1">
                <a:solidFill>
                  <a:srgbClr val="000000"/>
                </a:solidFill>
                <a:latin typeface="Segoe"/>
                <a:ea typeface="ＭＳ ゴシック"/>
              </a:rPr>
              <a:t>A</a:t>
            </a:r>
            <a:r>
              <a:rPr lang="en-US" sz="2000">
                <a:solidFill>
                  <a:srgbClr val="000000"/>
                </a:solidFill>
                <a:latin typeface="Segoe"/>
                <a:ea typeface="ＭＳ ゴシック"/>
              </a:rPr>
              <a:t> then key a colon, press the </a:t>
            </a:r>
            <a:r>
              <a:rPr lang="en-US" sz="2000" b="1">
                <a:solidFill>
                  <a:srgbClr val="000000"/>
                </a:solidFill>
                <a:latin typeface="Segoe"/>
                <a:ea typeface="ＭＳ ゴシック"/>
              </a:rPr>
              <a:t>Spacebar</a:t>
            </a:r>
            <a:r>
              <a:rPr lang="en-US" sz="2000">
                <a:solidFill>
                  <a:srgbClr val="000000"/>
                </a:solidFill>
                <a:latin typeface="Segoe"/>
                <a:ea typeface="ＭＳ ゴシック"/>
              </a:rPr>
              <a:t> once, and then key</a:t>
            </a:r>
            <a:r>
              <a:rPr lang="en-US" sz="2000" b="1">
                <a:solidFill>
                  <a:srgbClr val="000000"/>
                </a:solidFill>
                <a:latin typeface="Segoe"/>
                <a:ea typeface="ＭＳ ゴシック"/>
              </a:rPr>
              <a:t> Area of a Circle</a:t>
            </a:r>
            <a:r>
              <a:rPr lang="en-US" sz="2000">
                <a:solidFill>
                  <a:srgbClr val="000000"/>
                </a:solidFill>
                <a:latin typeface="Times New Roman"/>
                <a:ea typeface="ＭＳ ゴシック"/>
              </a:rPr>
              <a:t>.</a:t>
            </a:r>
          </a:p>
          <a:p>
            <a:pPr lvl="1">
              <a:buAutoNum type="arabicPeriod" startAt="13"/>
            </a:pPr>
            <a:r>
              <a:rPr lang="en-US" sz="2000">
                <a:solidFill>
                  <a:srgbClr val="000000"/>
                </a:solidFill>
                <a:latin typeface="Segoe"/>
                <a:ea typeface="ＭＳ ゴシック"/>
              </a:rPr>
              <a:t>Click </a:t>
            </a:r>
            <a:r>
              <a:rPr lang="en-US" sz="2000" b="1">
                <a:solidFill>
                  <a:srgbClr val="000000"/>
                </a:solidFill>
                <a:latin typeface="Segoe"/>
                <a:ea typeface="ＭＳ ゴシック"/>
              </a:rPr>
              <a:t>OK</a:t>
            </a:r>
            <a:r>
              <a:rPr lang="en-US" sz="2000">
                <a:solidFill>
                  <a:srgbClr val="000000"/>
                </a:solidFill>
                <a:latin typeface="Times New Roman"/>
                <a:ea typeface="ＭＳ ゴシック"/>
              </a:rPr>
              <a:t>.</a:t>
            </a:r>
          </a:p>
          <a:p>
            <a:pPr lvl="1">
              <a:buAutoNum type="arabicPeriod" startAt="13"/>
            </a:pPr>
            <a:r>
              <a:rPr lang="en-US" sz="2000">
                <a:solidFill>
                  <a:srgbClr val="000000"/>
                </a:solidFill>
                <a:latin typeface="Segoe"/>
                <a:ea typeface="ＭＳ ゴシック"/>
              </a:rPr>
              <a:t>Place the insertion point at the end of the equation and press </a:t>
            </a:r>
            <a:r>
              <a:rPr lang="en-US" sz="2000" b="1">
                <a:solidFill>
                  <a:srgbClr val="000000"/>
                </a:solidFill>
                <a:latin typeface="Segoe"/>
                <a:ea typeface="ＭＳ ゴシック"/>
              </a:rPr>
              <a:t>Enter</a:t>
            </a:r>
            <a:r>
              <a:rPr lang="en-US" sz="2000">
                <a:solidFill>
                  <a:srgbClr val="000000"/>
                </a:solidFill>
                <a:latin typeface="Segoe"/>
                <a:ea typeface="ＭＳ ゴシック"/>
              </a:rPr>
              <a:t> twice.</a:t>
            </a:r>
          </a:p>
          <a:p>
            <a:pPr lvl="1">
              <a:buAutoNum type="arabicPeriod" startAt="13"/>
            </a:pPr>
            <a:r>
              <a:rPr lang="en-US" sz="2000">
                <a:solidFill>
                  <a:srgbClr val="000000"/>
                </a:solidFill>
                <a:latin typeface="Segoe"/>
                <a:ea typeface="ＭＳ ゴシック"/>
              </a:rPr>
              <a:t>Insert the </a:t>
            </a:r>
            <a:r>
              <a:rPr lang="en-US" sz="2000" i="1">
                <a:solidFill>
                  <a:srgbClr val="000000"/>
                </a:solidFill>
                <a:latin typeface="Segoe"/>
                <a:ea typeface="ＭＳ ゴシック"/>
              </a:rPr>
              <a:t>Binomial Theorem</a:t>
            </a:r>
            <a:r>
              <a:rPr lang="en-US" sz="2000">
                <a:solidFill>
                  <a:srgbClr val="000000"/>
                </a:solidFill>
                <a:latin typeface="Segoe"/>
                <a:ea typeface="ＭＳ ゴシック"/>
              </a:rPr>
              <a:t> equation.</a:t>
            </a:r>
          </a:p>
          <a:p>
            <a:pPr lvl="0"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26711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Captions to an Equation</a:t>
            </a: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smtClean="0">
                <a:solidFill>
                  <a:srgbClr val="000000"/>
                </a:solidFill>
                <a:latin typeface="Segoe"/>
                <a:ea typeface="ＭＳ ゴシック"/>
              </a:rPr>
              <a:t>Select the equation then click the </a:t>
            </a:r>
            <a:r>
              <a:rPr lang="en-US" b="1" i="0" u="none" strike="noStrike" baseline="0" smtClean="0">
                <a:solidFill>
                  <a:srgbClr val="000000"/>
                </a:solidFill>
                <a:latin typeface="Segoe"/>
                <a:ea typeface="ＭＳ ゴシック"/>
              </a:rPr>
              <a:t>Insert Caption</a:t>
            </a:r>
            <a:r>
              <a:rPr lang="en-US" b="0" i="0" u="none" strike="noStrike" baseline="0" smtClean="0">
                <a:solidFill>
                  <a:srgbClr val="000000"/>
                </a:solidFill>
                <a:latin typeface="Segoe"/>
                <a:ea typeface="ＭＳ ゴシック"/>
              </a:rPr>
              <a:t> button to display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dialog box. In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box, </a:t>
            </a:r>
            <a:r>
              <a:rPr lang="en-US" b="0" i="1" u="none" strike="noStrike" baseline="0" smtClean="0">
                <a:solidFill>
                  <a:srgbClr val="000000"/>
                </a:solidFill>
                <a:latin typeface="Segoe"/>
                <a:ea typeface="ＭＳ ゴシック"/>
              </a:rPr>
              <a:t>Equation B</a:t>
            </a:r>
            <a:r>
              <a:rPr lang="en-US" b="0" i="0" u="none" strike="noStrike" baseline="0" smtClean="0">
                <a:solidFill>
                  <a:srgbClr val="000000"/>
                </a:solidFill>
                <a:latin typeface="Segoe"/>
                <a:ea typeface="ＭＳ ゴシック"/>
              </a:rPr>
              <a:t> is automatically added. Word tracks which caption you are using and renumbers for you.</a:t>
            </a:r>
          </a:p>
          <a:p>
            <a:pPr lvl="1" rtl="0">
              <a:buAutoNum type="arabicPeriod" startAt="17"/>
            </a:pPr>
            <a:r>
              <a:rPr lang="en-US" b="0" i="0" u="none" strike="noStrike" baseline="0" smtClean="0">
                <a:solidFill>
                  <a:srgbClr val="000000"/>
                </a:solidFill>
                <a:latin typeface="Segoe"/>
                <a:ea typeface="ＭＳ ゴシック"/>
              </a:rPr>
              <a:t>Position the insertion point after </a:t>
            </a:r>
            <a:r>
              <a:rPr lang="en-US" b="0" i="1" u="none" strike="noStrike" baseline="0" smtClean="0">
                <a:solidFill>
                  <a:srgbClr val="000000"/>
                </a:solidFill>
                <a:latin typeface="Segoe"/>
                <a:ea typeface="ＭＳ ゴシック"/>
              </a:rPr>
              <a:t>B</a:t>
            </a:r>
            <a:r>
              <a:rPr lang="en-US" b="0" i="0" u="none" strike="noStrike" baseline="0" smtClean="0">
                <a:solidFill>
                  <a:srgbClr val="000000"/>
                </a:solidFill>
                <a:latin typeface="Segoe"/>
                <a:ea typeface="ＭＳ ゴシック"/>
              </a:rPr>
              <a:t> then key a </a:t>
            </a:r>
            <a:r>
              <a:rPr lang="en-US" b="1" i="0" u="none" strike="noStrike" baseline="0" smtClean="0">
                <a:solidFill>
                  <a:srgbClr val="000000"/>
                </a:solidFill>
                <a:latin typeface="Segoe"/>
                <a:ea typeface="ＭＳ ゴシック"/>
              </a:rPr>
              <a:t>colon</a:t>
            </a:r>
            <a:r>
              <a:rPr lang="en-US" b="0" i="0" u="none" strike="noStrike" baseline="0" smtClean="0">
                <a:solidFill>
                  <a:srgbClr val="000000"/>
                </a:solidFill>
                <a:latin typeface="Segoe"/>
                <a:ea typeface="ＭＳ ゴシック"/>
              </a:rPr>
              <a:t> followed by a </a:t>
            </a:r>
            <a:r>
              <a:rPr lang="en-US" b="1" i="0" u="none" strike="noStrike" baseline="0" smtClean="0">
                <a:solidFill>
                  <a:srgbClr val="000000"/>
                </a:solidFill>
                <a:latin typeface="Segoe"/>
                <a:ea typeface="ＭＳ ゴシック"/>
              </a:rPr>
              <a:t>space</a:t>
            </a:r>
            <a:r>
              <a:rPr lang="en-US" b="0" i="0" u="none" strike="noStrike" baseline="0" smtClean="0">
                <a:solidFill>
                  <a:srgbClr val="000000"/>
                </a:solidFill>
                <a:latin typeface="Segoe"/>
                <a:ea typeface="ＭＳ ゴシック"/>
              </a:rPr>
              <a:t>; then key </a:t>
            </a:r>
            <a:r>
              <a:rPr lang="en-US" b="1" i="0" u="none" strike="noStrike" baseline="0" smtClean="0">
                <a:solidFill>
                  <a:srgbClr val="000000"/>
                </a:solidFill>
                <a:latin typeface="Segoe"/>
                <a:ea typeface="ＭＳ ゴシック"/>
              </a:rPr>
              <a:t>Binomial</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Theorem Equation</a:t>
            </a:r>
            <a:r>
              <a:rPr lang="en-US" b="0" i="0" u="none" strike="noStrike" baseline="0" smtClean="0">
                <a:solidFill>
                  <a:srgbClr val="000000"/>
                </a:solidFill>
                <a:latin typeface="Times New Roman"/>
                <a:ea typeface="ＭＳ ゴシック"/>
              </a:rPr>
              <a:t>.</a:t>
            </a:r>
          </a:p>
          <a:p>
            <a:pPr lvl="1" rtl="0">
              <a:buAutoNum type="arabicPeriod" startAt="17"/>
            </a:pPr>
            <a:r>
              <a:rPr lang="en-US" b="0" i="0" u="none" strike="noStrike" baseline="0" smtClean="0">
                <a:solidFill>
                  <a:srgbClr val="000000"/>
                </a:solidFill>
                <a:latin typeface="Segoe"/>
                <a:ea typeface="ＭＳ ゴシック"/>
              </a:rPr>
              <a:t>Position the caption, </a:t>
            </a:r>
            <a:r>
              <a:rPr lang="en-US" b="0" i="1" u="none" strike="noStrike" baseline="0" smtClean="0">
                <a:solidFill>
                  <a:srgbClr val="000000"/>
                </a:solidFill>
                <a:latin typeface="Segoe"/>
                <a:ea typeface="ＭＳ ゴシック"/>
              </a:rPr>
              <a:t>Above selected item</a:t>
            </a:r>
            <a:r>
              <a:rPr lang="en-US" b="0" i="0" u="none" strike="noStrike" baseline="0" smtClean="0">
                <a:solidFill>
                  <a:srgbClr val="000000"/>
                </a:solidFill>
                <a:latin typeface="Times New Roman"/>
                <a:ea typeface="ＭＳ ゴシック"/>
              </a:rPr>
              <a:t>.</a:t>
            </a:r>
          </a:p>
          <a:p>
            <a:pPr lvl="1" rtl="0">
              <a:buAutoNum type="arabicPeriod" startAt="17"/>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Equations with Caption</a:t>
            </a:r>
            <a:r>
              <a:rPr lang="en-US" b="0" i="0" u="none" strike="noStrike" baseline="0" smtClean="0">
                <a:solidFill>
                  <a:srgbClr val="000000"/>
                </a:solidFill>
                <a:latin typeface="Segoe"/>
                <a:ea typeface="ＭＳ ゴシック"/>
              </a:rPr>
              <a:t> in the lesson folder on your flash drive.</a:t>
            </a:r>
          </a:p>
          <a:p>
            <a:pPr lvl="1" rtl="0">
              <a:buAutoNum type="arabicPeriod" startAt="17"/>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PAUSE. LEAVE</a:t>
            </a:r>
            <a:r>
              <a:rPr lang="en-US" b="0" i="0" u="none" strike="noStrike" baseline="0" smtClean="0">
                <a:solidFill>
                  <a:srgbClr val="000000"/>
                </a:solidFill>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341102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and Delete Captions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caption, </a:t>
            </a:r>
            <a:r>
              <a:rPr lang="en-US" b="0" i="1" u="none" strike="noStrike" baseline="0" smtClean="0">
                <a:solidFill>
                  <a:srgbClr val="000000"/>
                </a:solidFill>
                <a:latin typeface="Segoe"/>
                <a:ea typeface="ＭＳ ゴシック"/>
              </a:rPr>
              <a:t>Equation A: Area of a Circle</a:t>
            </a:r>
            <a:r>
              <a:rPr lang="en-US" b="0" i="0" u="none" strike="noStrike" baseline="0" smtClean="0">
                <a:solidFill>
                  <a:srgbClr val="000000"/>
                </a:solidFill>
                <a:latin typeface="Segoe"/>
                <a:ea typeface="ＭＳ ゴシック"/>
              </a:rPr>
              <a:t>; then open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Change the label and select </a:t>
            </a:r>
            <a:r>
              <a:rPr lang="en-US" b="1" i="0" u="none" strike="noStrike" baseline="0" smtClean="0">
                <a:solidFill>
                  <a:srgbClr val="000000"/>
                </a:solidFill>
                <a:latin typeface="Segoe"/>
                <a:ea typeface="ＭＳ ゴシック"/>
              </a:rPr>
              <a:t>Figure.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Caption</a:t>
            </a:r>
            <a:r>
              <a:rPr lang="en-US" b="0" i="0" u="none" strike="noStrike" baseline="0" smtClean="0">
                <a:solidFill>
                  <a:srgbClr val="000000"/>
                </a:solidFill>
                <a:latin typeface="Segoe"/>
                <a:ea typeface="ＭＳ ゴシック"/>
              </a:rPr>
              <a:t> box, the text </a:t>
            </a:r>
            <a:r>
              <a:rPr lang="en-US" b="0" i="1" u="none" strike="noStrike" baseline="0" smtClean="0">
                <a:solidFill>
                  <a:srgbClr val="000000"/>
                </a:solidFill>
                <a:latin typeface="Segoe"/>
                <a:ea typeface="ＭＳ ゴシック"/>
              </a:rPr>
              <a:t>Figure</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1: Area of a Circle</a:t>
            </a:r>
            <a:r>
              <a:rPr lang="en-US" b="0" i="0" u="none" strike="noStrike" baseline="0" smtClean="0">
                <a:solidFill>
                  <a:srgbClr val="000000"/>
                </a:solidFill>
                <a:latin typeface="Segoe"/>
                <a:ea typeface="ＭＳ ゴシック"/>
              </a:rPr>
              <a:t> now appears.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Select the second equation along with the caption, then press </a:t>
            </a:r>
            <a:r>
              <a:rPr lang="en-US" b="1">
                <a:solidFill>
                  <a:srgbClr val="000000"/>
                </a:solidFill>
                <a:latin typeface="Segoe"/>
                <a:ea typeface="ＭＳ ゴシック"/>
              </a:rPr>
              <a:t>Delete</a:t>
            </a:r>
            <a:r>
              <a:rPr lang="en-US">
                <a:solidFill>
                  <a:srgbClr val="000000"/>
                </a:solidFill>
                <a:latin typeface="Segoe"/>
                <a:ea typeface="ＭＳ ゴシック"/>
              </a:rPr>
              <a:t>. The caption is removed from the document.</a:t>
            </a:r>
          </a:p>
          <a:p>
            <a:pPr lvl="1"/>
            <a:r>
              <a:rPr lang="en-US">
                <a:solidFill>
                  <a:srgbClr val="000000"/>
                </a:solidFill>
                <a:latin typeface="Segoe"/>
                <a:ea typeface="ＭＳ ゴシック"/>
              </a:rPr>
              <a:t> </a:t>
            </a:r>
            <a:r>
              <a:rPr lang="en-US" b="1">
                <a:solidFill>
                  <a:srgbClr val="000000"/>
                </a:solidFill>
                <a:latin typeface="Segoe"/>
                <a:ea typeface="ＭＳ ゴシック"/>
              </a:rPr>
              <a:t>SAVE</a:t>
            </a:r>
            <a:r>
              <a:rPr lang="en-US">
                <a:solidFill>
                  <a:srgbClr val="000000"/>
                </a:solidFill>
                <a:latin typeface="Segoe"/>
                <a:ea typeface="ＭＳ ゴシック"/>
              </a:rPr>
              <a:t> the document as </a:t>
            </a:r>
            <a:r>
              <a:rPr lang="en-US" b="1" i="1">
                <a:solidFill>
                  <a:srgbClr val="000000"/>
                </a:solidFill>
                <a:latin typeface="Segoe"/>
                <a:ea typeface="ＭＳ ゴシック"/>
              </a:rPr>
              <a:t>Equation Update</a:t>
            </a:r>
            <a:r>
              <a:rPr lang="en-US">
                <a:solidFill>
                  <a:srgbClr val="000000"/>
                </a:solidFill>
                <a:latin typeface="Segoe"/>
                <a:ea typeface="ＭＳ ゴシック"/>
              </a:rPr>
              <a:t> in the lesson folder on your flash drive then </a:t>
            </a:r>
            <a:r>
              <a:rPr lang="en-US" b="1">
                <a:solidFill>
                  <a:srgbClr val="000000"/>
                </a:solidFill>
                <a:latin typeface="Segoe"/>
                <a:ea typeface="ＭＳ ゴシック"/>
              </a:rPr>
              <a:t>CLOSE</a:t>
            </a:r>
            <a:r>
              <a:rPr lang="en-US">
                <a:solidFill>
                  <a:srgbClr val="000000"/>
                </a:solidFill>
                <a:latin typeface="Segoe"/>
                <a:ea typeface="ＭＳ ゴシック"/>
              </a:rPr>
              <a:t> the file.</a:t>
            </a:r>
          </a:p>
          <a:p>
            <a:pPr lvl="0"/>
            <a:r>
              <a:rPr lang="en-US" b="1">
                <a:latin typeface="Segoe"/>
                <a:ea typeface="ＭＳ ゴシック"/>
              </a:rPr>
              <a:t>PAUSE. LEAVE</a:t>
            </a:r>
            <a:r>
              <a:rPr lang="en-US">
                <a:latin typeface="Segoe"/>
                <a:ea typeface="ＭＳ ゴシック"/>
              </a:rPr>
              <a:t> the document open to use in the next exercise.</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3627747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Header with a Page Number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Place the insertion point anywhere on the first page.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Insert </a:t>
            </a:r>
            <a:r>
              <a:rPr lang="en-US" b="0" i="0" u="none" strike="noStrike" baseline="0" smtClean="0">
                <a:solidFill>
                  <a:srgbClr val="000000"/>
                </a:solidFill>
                <a:latin typeface="Segoe"/>
                <a:ea typeface="ＭＳ ゴシック"/>
              </a:rPr>
              <a:t>tab.</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Header &amp; Footer</a:t>
            </a:r>
            <a:r>
              <a:rPr lang="en-US" b="0" i="0" u="none" strike="noStrike" baseline="0" smtClean="0">
                <a:solidFill>
                  <a:srgbClr val="000000"/>
                </a:solidFill>
                <a:latin typeface="Segoe"/>
                <a:ea typeface="ＭＳ ゴシック"/>
              </a:rPr>
              <a:t> group, click the </a:t>
            </a:r>
            <a:r>
              <a:rPr lang="en-US" b="1" i="0" u="none" strike="noStrike" baseline="0" smtClean="0">
                <a:solidFill>
                  <a:srgbClr val="000000"/>
                </a:solidFill>
                <a:latin typeface="Segoe"/>
                <a:ea typeface="ＭＳ ゴシック"/>
              </a:rPr>
              <a:t>Page Number</a:t>
            </a:r>
            <a:r>
              <a:rPr lang="en-US" b="0" i="0" u="none" strike="noStrike" baseline="0" smtClean="0">
                <a:solidFill>
                  <a:srgbClr val="000000"/>
                </a:solidFill>
                <a:latin typeface="Segoe"/>
                <a:ea typeface="ＭＳ ゴシック"/>
              </a:rPr>
              <a:t> button.</a:t>
            </a:r>
          </a:p>
          <a:p>
            <a:pPr lvl="1" rtl="0"/>
            <a:r>
              <a:rPr lang="en-US" b="0" i="0" u="none" strike="noStrike" baseline="0" smtClean="0">
                <a:solidFill>
                  <a:srgbClr val="000000"/>
                </a:solidFill>
                <a:latin typeface="Segoe"/>
                <a:ea typeface="ＭＳ ゴシック"/>
              </a:rPr>
              <a:t>In the menu that appears, point to </a:t>
            </a:r>
            <a:r>
              <a:rPr lang="en-US" b="0" i="1" u="none" strike="noStrike" baseline="0" smtClean="0">
                <a:solidFill>
                  <a:srgbClr val="000000"/>
                </a:solidFill>
                <a:latin typeface="Segoe"/>
                <a:ea typeface="ＭＳ ゴシック"/>
              </a:rPr>
              <a:t>Top of Page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1128558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Header with a Page Number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In the pull-down menu</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a:t>
            </a:r>
            <a:r>
              <a:rPr lang="en-US" b="0" i="1" u="none" strike="noStrike" baseline="0" smtClean="0">
                <a:solidFill>
                  <a:srgbClr val="000000"/>
                </a:solidFill>
                <a:latin typeface="Segoe"/>
                <a:ea typeface="ＭＳ ゴシック"/>
              </a:rPr>
              <a:t>Plain Number 3</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Page numbers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are inserted on all pages.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Notice that the </a:t>
            </a:r>
            <a:r>
              <a:rPr lang="en-US" b="0" i="1" u="none" strike="noStrike" baseline="0" smtClean="0">
                <a:solidFill>
                  <a:srgbClr val="000000"/>
                </a:solidFill>
                <a:latin typeface="Segoe"/>
                <a:ea typeface="ＭＳ ゴシック"/>
              </a:rPr>
              <a:t>Headers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&amp; Footer Tools</a:t>
            </a:r>
            <a:r>
              <a:rPr lang="en-US" b="0" i="0" u="none" strike="noStrike" baseline="0" smtClean="0">
                <a:solidFill>
                  <a:srgbClr val="000000"/>
                </a:solidFill>
                <a:latin typeface="Segoe"/>
                <a:ea typeface="ＭＳ ゴシック"/>
              </a:rPr>
              <a:t> opens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with the </a:t>
            </a:r>
            <a:r>
              <a:rPr lang="en-US" b="0" i="1" u="none" strike="noStrike" baseline="0" smtClean="0">
                <a:solidFill>
                  <a:srgbClr val="000000"/>
                </a:solidFill>
                <a:latin typeface="Segoe"/>
                <a:ea typeface="ＭＳ ゴシック"/>
              </a:rPr>
              <a:t>Design</a:t>
            </a:r>
            <a:r>
              <a:rPr lang="en-US" b="0" i="0" u="none" strike="noStrike" baseline="0" smtClean="0">
                <a:solidFill>
                  <a:srgbClr val="000000"/>
                </a:solidFill>
                <a:latin typeface="Segoe"/>
                <a:ea typeface="ＭＳ ゴシック"/>
              </a:rPr>
              <a:t> tab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active. The page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number is also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positioned on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side as stated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MLA style guidelines.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10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533" y="1524000"/>
            <a:ext cx="3955075" cy="4448250"/>
          </a:xfrm>
          <a:prstGeom prst="rect">
            <a:avLst/>
          </a:prstGeom>
        </p:spPr>
      </p:pic>
    </p:spTree>
    <p:extLst>
      <p:ext uri="{BB962C8B-B14F-4D97-AF65-F5344CB8AC3E}">
        <p14:creationId xmlns:p14="http://schemas.microsoft.com/office/powerpoint/2010/main" val="337546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Research Paper</a:t>
            </a:r>
          </a:p>
        </p:txBody>
      </p:sp>
      <p:sp>
        <p:nvSpPr>
          <p:cNvPr id="3" name="Text Placeholder 2"/>
          <p:cNvSpPr>
            <a:spLocks noGrp="1"/>
          </p:cNvSpPr>
          <p:nvPr>
            <p:ph type="body" idx="1"/>
          </p:nvPr>
        </p:nvSpPr>
        <p:spPr/>
        <p:txBody>
          <a:bodyPr/>
          <a:lstStyle/>
          <a:p>
            <a:pPr marL="0" lvl="0" indent="0" rtl="0">
              <a:buNone/>
            </a:pPr>
            <a:r>
              <a:rPr lang="en-US" b="0" i="0" u="none" strike="noStrike" baseline="0" smtClean="0">
                <a:latin typeface="Segoe"/>
                <a:ea typeface="ＭＳ ゴシック"/>
              </a:rPr>
              <a:t>	First line:		Victoria DeLeon</a:t>
            </a:r>
          </a:p>
          <a:p>
            <a:pPr marL="0" lvl="0" indent="0" rtl="0">
              <a:buNone/>
            </a:pPr>
            <a:r>
              <a:rPr lang="en-US" b="0" i="0" u="none" strike="noStrike" baseline="0" smtClean="0">
                <a:latin typeface="Segoe"/>
                <a:ea typeface="ＭＳ ゴシック"/>
              </a:rPr>
              <a:t>	Second line:	Professor Frank Smith</a:t>
            </a:r>
          </a:p>
          <a:p>
            <a:pPr marL="0" lvl="0" indent="0" rtl="0">
              <a:buNone/>
            </a:pPr>
            <a:r>
              <a:rPr lang="en-US" b="0" i="0" u="none" strike="noStrike" baseline="0" smtClean="0">
                <a:latin typeface="Segoe"/>
                <a:ea typeface="ＭＳ ゴシック"/>
              </a:rPr>
              <a:t>	Third line:		</a:t>
            </a:r>
            <a:r>
              <a:rPr lang="en-US" b="1" i="0" u="none" strike="noStrike" baseline="0" smtClean="0">
                <a:latin typeface="Segoe"/>
                <a:ea typeface="ＭＳ ゴシック"/>
              </a:rPr>
              <a:t>History 101</a:t>
            </a:r>
          </a:p>
          <a:p>
            <a:pPr marL="0" lvl="0" indent="0" rtl="0">
              <a:buNone/>
            </a:pPr>
            <a:r>
              <a:rPr lang="en-US" b="0" i="0" u="none" strike="noStrike" baseline="0" smtClean="0">
                <a:latin typeface="Segoe"/>
                <a:ea typeface="ＭＳ ゴシック"/>
              </a:rPr>
              <a:t>	Fourth line:		March 19, 20XX</a:t>
            </a:r>
          </a:p>
          <a:p>
            <a:pPr lvl="1" rtl="0">
              <a:buFont typeface="+mj-lt"/>
              <a:buAutoNum type="arabicPeriod" startAt="3"/>
            </a:pPr>
            <a:r>
              <a:rPr lang="en-US" b="0" i="0" u="none" strike="noStrike" baseline="0" smtClean="0">
                <a:solidFill>
                  <a:srgbClr val="000000"/>
                </a:solidFill>
                <a:latin typeface="Segoe"/>
                <a:ea typeface="ＭＳ ゴシック"/>
              </a:rPr>
              <a:t>Select the whole document then change the font size to </a:t>
            </a:r>
            <a:r>
              <a:rPr lang="en-US" b="1" i="0" u="none" strike="noStrike" baseline="0" smtClean="0">
                <a:solidFill>
                  <a:srgbClr val="000000"/>
                </a:solidFill>
                <a:latin typeface="Segoe"/>
                <a:ea typeface="ＭＳ ゴシック"/>
              </a:rPr>
              <a:t>12 pt</a:t>
            </a:r>
            <a:r>
              <a:rPr lang="en-US" b="0" i="0" u="none" strike="noStrike" baseline="0" smtClean="0">
                <a:solidFill>
                  <a:srgbClr val="000000"/>
                </a:solidFill>
                <a:latin typeface="Segoe"/>
                <a:ea typeface="ＭＳ ゴシック"/>
              </a:rPr>
              <a:t>, font to </a:t>
            </a:r>
            <a:r>
              <a:rPr lang="en-US" b="1" i="0" u="none" strike="noStrike" baseline="0" smtClean="0">
                <a:solidFill>
                  <a:srgbClr val="000000"/>
                </a:solidFill>
                <a:latin typeface="Segoe"/>
                <a:ea typeface="ＭＳ ゴシック"/>
              </a:rPr>
              <a:t>Arial.</a:t>
            </a:r>
          </a:p>
          <a:p>
            <a:pPr lvl="1" rtl="0">
              <a:buAutoNum type="arabicPeriod" startAt="3"/>
            </a:pPr>
            <a:r>
              <a:rPr lang="en-US" b="0" i="0" u="none" strike="noStrike" baseline="0" smtClean="0">
                <a:solidFill>
                  <a:srgbClr val="000000"/>
                </a:solidFill>
                <a:latin typeface="Segoe"/>
                <a:ea typeface="ＭＳ ゴシック"/>
              </a:rPr>
              <a:t>Change the margins to </a:t>
            </a:r>
            <a:r>
              <a:rPr lang="en-US" b="1" i="0" u="none" strike="noStrike" baseline="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top, bottom, left and right then change the line spacing to </a:t>
            </a:r>
            <a:r>
              <a:rPr lang="en-US" b="1" i="0" u="none" strike="noStrike" baseline="0" smtClean="0">
                <a:solidFill>
                  <a:srgbClr val="000000"/>
                </a:solidFill>
                <a:latin typeface="Segoe"/>
                <a:ea typeface="ＭＳ ゴシック"/>
              </a:rPr>
              <a:t>double.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2416496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Header with a Page Number</a:t>
            </a:r>
          </a:p>
        </p:txBody>
      </p:sp>
      <p:sp>
        <p:nvSpPr>
          <p:cNvPr id="3" name="Text Placeholder 2"/>
          <p:cNvSpPr>
            <a:spLocks noGrp="1"/>
          </p:cNvSpPr>
          <p:nvPr>
            <p:ph type="body" idx="1"/>
          </p:nvPr>
        </p:nvSpPr>
        <p:spPr/>
        <p:txBody>
          <a:bodyPr/>
          <a:lstStyle/>
          <a:p>
            <a:pPr lvl="1">
              <a:buFont typeface="+mj-lt"/>
              <a:buAutoNum type="arabicPeriod" startAt="6"/>
            </a:pPr>
            <a:r>
              <a:rPr lang="en-US">
                <a:solidFill>
                  <a:srgbClr val="000000"/>
                </a:solidFill>
                <a:latin typeface="Segoe"/>
                <a:ea typeface="ＭＳ ゴシック"/>
              </a:rPr>
              <a:t>Make sure the insertion point is resting in front of the Page Number field. Key the last name: </a:t>
            </a:r>
            <a:r>
              <a:rPr lang="en-US" b="1" i="1">
                <a:solidFill>
                  <a:srgbClr val="000000"/>
                </a:solidFill>
                <a:latin typeface="Segoe"/>
                <a:ea typeface="ＭＳ ゴシック"/>
              </a:rPr>
              <a:t>DeLeon</a:t>
            </a:r>
            <a:r>
              <a:rPr lang="en-US">
                <a:solidFill>
                  <a:srgbClr val="000000"/>
                </a:solidFill>
                <a:latin typeface="Segoe"/>
                <a:ea typeface="ＭＳ ゴシック"/>
              </a:rPr>
              <a:t>; then press the </a:t>
            </a:r>
            <a:r>
              <a:rPr lang="en-US" b="1">
                <a:solidFill>
                  <a:srgbClr val="000000"/>
                </a:solidFill>
                <a:latin typeface="Segoe"/>
                <a:ea typeface="ＭＳ ゴシック"/>
              </a:rPr>
              <a:t>Spacebar</a:t>
            </a:r>
            <a:r>
              <a:rPr lang="en-US">
                <a:solidFill>
                  <a:srgbClr val="000000"/>
                </a:solidFill>
                <a:latin typeface="Segoe"/>
                <a:ea typeface="ＭＳ ゴシック"/>
              </a:rPr>
              <a:t> once. A page header will be inserted on every page in the document.</a:t>
            </a:r>
          </a:p>
          <a:p>
            <a:pPr lvl="1" rtl="0">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Close Header and Footer</a:t>
            </a:r>
            <a:r>
              <a:rPr lang="en-US" b="0" i="0" u="none" strike="noStrike" baseline="0" smtClean="0">
                <a:solidFill>
                  <a:srgbClr val="000000"/>
                </a:solidFill>
                <a:latin typeface="Segoe"/>
                <a:ea typeface="ＭＳ ゴシック"/>
              </a:rPr>
              <a:t> button in the </a:t>
            </a:r>
            <a:r>
              <a:rPr lang="en-US" b="0" i="1"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group.</a:t>
            </a:r>
          </a:p>
          <a:p>
            <a:pPr lvl="1" rtl="0">
              <a:buAutoNum type="arabicPeriod" startAt="6"/>
            </a:pPr>
            <a:r>
              <a:rPr lang="en-US">
                <a:solidFill>
                  <a:srgbClr val="000000"/>
                </a:solidFill>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3702083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Works Cited Page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Ctrl+End</a:t>
            </a:r>
            <a:r>
              <a:rPr lang="en-US" b="0" i="0" u="none" strike="noStrike" baseline="0" smtClean="0">
                <a:solidFill>
                  <a:srgbClr val="000000"/>
                </a:solidFill>
                <a:latin typeface="Segoe"/>
                <a:ea typeface="ＭＳ ゴシック"/>
              </a:rPr>
              <a:t> to get to the end of the document. The insertion point is positioned after the last sentence of the document.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Ctrl+Enter</a:t>
            </a:r>
            <a:r>
              <a:rPr lang="en-US" b="0" i="0" u="none" strike="noStrike" baseline="0" smtClean="0">
                <a:solidFill>
                  <a:srgbClr val="000000"/>
                </a:solidFill>
                <a:latin typeface="Segoe"/>
                <a:ea typeface="ＭＳ ゴシック"/>
              </a:rPr>
              <a:t> to insert a page break.</a:t>
            </a:r>
          </a:p>
          <a:p>
            <a:pPr lvl="1" rtl="0"/>
            <a:r>
              <a:rPr lang="en-US" b="0" i="0" u="none" strike="noStrike" baseline="0" smtClean="0">
                <a:solidFill>
                  <a:srgbClr val="000000"/>
                </a:solidFill>
                <a:latin typeface="Segoe"/>
                <a:ea typeface="ＭＳ ゴシック"/>
              </a:rPr>
              <a:t>Remove the first line indent.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1209241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Works Cited Page</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With the insertion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point on the new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blank page,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1" i="0" u="none" strike="noStrike" baseline="0" smtClean="0">
                <a:solidFill>
                  <a:srgbClr val="000000"/>
                </a:solidFill>
                <a:latin typeface="Segoe"/>
                <a:ea typeface="ＭＳ ゴシック"/>
              </a:rPr>
              <a:t>Bibliography</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in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Citations &amp;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Bibliography</a:t>
            </a:r>
            <a:r>
              <a:rPr lang="en-US" sz="2000" b="0" i="0" u="none" strike="noStrike" baseline="0" smtClean="0">
                <a:solidFill>
                  <a:srgbClr val="000000"/>
                </a:solidFill>
                <a:latin typeface="Segoe"/>
                <a:ea typeface="ＭＳ ゴシック"/>
              </a:rPr>
              <a:t> group.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 menu of built-in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bibliography styles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(right).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can choose to insert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 automatic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bibliography at the end of the document or on a new page. The </a:t>
            </a:r>
            <a:r>
              <a:rPr lang="en-US" sz="2000" b="0" i="1" u="none" strike="noStrike" baseline="0" smtClean="0">
                <a:solidFill>
                  <a:srgbClr val="000000"/>
                </a:solidFill>
                <a:latin typeface="Segoe"/>
                <a:ea typeface="ＭＳ ゴシック"/>
              </a:rPr>
              <a:t>Insert Bibliography</a:t>
            </a:r>
            <a:r>
              <a:rPr lang="en-US" sz="2000" b="0" i="0" u="none" strike="noStrike" baseline="0" smtClean="0">
                <a:solidFill>
                  <a:srgbClr val="000000"/>
                </a:solidFill>
                <a:latin typeface="Segoe"/>
                <a:ea typeface="ＭＳ ゴシック"/>
              </a:rPr>
              <a:t> command inserts a bibliography without a title.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10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524000"/>
            <a:ext cx="5041296" cy="3657600"/>
          </a:xfrm>
          <a:prstGeom prst="rect">
            <a:avLst/>
          </a:prstGeom>
        </p:spPr>
      </p:pic>
    </p:spTree>
    <p:extLst>
      <p:ext uri="{BB962C8B-B14F-4D97-AF65-F5344CB8AC3E}">
        <p14:creationId xmlns:p14="http://schemas.microsoft.com/office/powerpoint/2010/main" val="1727513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Works Cited Page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Select the </a:t>
            </a:r>
            <a:r>
              <a:rPr lang="en-US" b="0" i="1" u="none" strike="noStrike" baseline="0" smtClean="0">
                <a:solidFill>
                  <a:srgbClr val="000000"/>
                </a:solidFill>
                <a:latin typeface="Segoe"/>
                <a:ea typeface="ＭＳ ゴシック"/>
              </a:rPr>
              <a:t>Works Cited</a:t>
            </a:r>
            <a:r>
              <a:rPr lang="en-US" b="0" i="0" u="none" strike="noStrike" baseline="0" smtClean="0">
                <a:solidFill>
                  <a:srgbClr val="000000"/>
                </a:solidFill>
                <a:latin typeface="Segoe"/>
                <a:ea typeface="ＭＳ ゴシック"/>
              </a:rPr>
              <a:t> style. The works cited is inserted on the new page (below). The title is also inserted for you and the header continues on the new page.</a:t>
            </a:r>
          </a:p>
          <a:p>
            <a:pPr lvl="1" rtl="0">
              <a:buAutoNum type="arabicPeriod" startAt="5"/>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a:t>
            </a:r>
            <a:r>
              <a:rPr lang="en-US" b="0" i="0" u="none" strike="noStrike" baseline="0" smtClean="0">
                <a:latin typeface="Segoe"/>
                <a:ea typeface="ＭＳ ゴシック"/>
              </a:rPr>
              <a:t>Leave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10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810000"/>
            <a:ext cx="6849533" cy="2310391"/>
          </a:xfrm>
          <a:prstGeom prst="rect">
            <a:avLst/>
          </a:prstGeom>
        </p:spPr>
      </p:pic>
    </p:spTree>
    <p:extLst>
      <p:ext uri="{BB962C8B-B14F-4D97-AF65-F5344CB8AC3E}">
        <p14:creationId xmlns:p14="http://schemas.microsoft.com/office/powerpoint/2010/main" val="16357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Works Cited Page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Role of the First Ladies</a:t>
            </a:r>
            <a:r>
              <a:rPr lang="en-US" b="0" i="0" u="none" strike="noStrike" baseline="0" smtClean="0">
                <a:solidFill>
                  <a:srgbClr val="000000"/>
                </a:solidFill>
                <a:latin typeface="Segoe"/>
                <a:ea typeface="ＭＳ ゴシック"/>
              </a:rPr>
              <a:t>, position the insertion point in the fifth paragraph, at the beginning of the fifth sentence, after the word </a:t>
            </a:r>
            <a:r>
              <a:rPr lang="en-US" b="0" i="1" u="none" strike="noStrike" baseline="0" smtClean="0">
                <a:solidFill>
                  <a:srgbClr val="000000"/>
                </a:solidFill>
                <a:latin typeface="Segoe"/>
                <a:ea typeface="ＭＳ ゴシック"/>
              </a:rPr>
              <a:t>Gutin.</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 Citation</a:t>
            </a:r>
            <a:r>
              <a:rPr lang="en-US" b="0" i="0" u="none" strike="noStrike" baseline="0" smtClean="0">
                <a:solidFill>
                  <a:srgbClr val="000000"/>
                </a:solidFill>
                <a:latin typeface="Segoe"/>
                <a:ea typeface="ＭＳ ゴシック"/>
              </a:rPr>
              <a:t> and select </a:t>
            </a:r>
            <a:r>
              <a:rPr lang="en-US" b="1" i="0" u="none" strike="noStrike" baseline="0" smtClean="0">
                <a:solidFill>
                  <a:srgbClr val="000000"/>
                </a:solidFill>
                <a:latin typeface="Segoe"/>
                <a:ea typeface="ＭＳ ゴシック"/>
              </a:rPr>
              <a:t>Add New Source</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Create Source</a:t>
            </a:r>
            <a:r>
              <a:rPr lang="en-US" b="0" i="0" u="none" strike="noStrike" baseline="0" smtClean="0">
                <a:solidFill>
                  <a:srgbClr val="000000"/>
                </a:solidFill>
                <a:latin typeface="Segoe"/>
                <a:ea typeface="ＭＳ ゴシック"/>
              </a:rPr>
              <a:t> dialog box appears.</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Show All Bibliography Fields</a:t>
            </a:r>
            <a:r>
              <a:rPr lang="en-US" b="0" i="0" u="none" strike="noStrike" baseline="0" smtClean="0">
                <a:solidFill>
                  <a:srgbClr val="000000"/>
                </a:solidFill>
                <a:latin typeface="Segoe"/>
                <a:ea typeface="ＭＳ ゴシック"/>
              </a:rPr>
              <a:t> box. The dialog box expands to include more fields.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542614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Works Cited Page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Key the source information below as shown below.</a:t>
            </a:r>
          </a:p>
          <a:p>
            <a:pPr marL="0" lvl="0" indent="0" rtl="0">
              <a:buNone/>
            </a:pPr>
            <a:r>
              <a:rPr lang="en-US" b="0" i="0" u="none" strike="noStrike" baseline="0" smtClean="0">
                <a:latin typeface="Segoe"/>
                <a:ea typeface="ＭＳ ゴシック"/>
              </a:rPr>
              <a:t>Type of Source: Book</a:t>
            </a:r>
          </a:p>
          <a:p>
            <a:pPr marL="0" lvl="0" indent="0" rtl="0">
              <a:buNone/>
            </a:pPr>
            <a:r>
              <a:rPr lang="en-US" b="0" i="0" u="none" strike="noStrike" baseline="0" smtClean="0">
                <a:latin typeface="Segoe"/>
                <a:ea typeface="ＭＳ ゴシック"/>
              </a:rPr>
              <a:t>Author: Gutin, Myra G.</a:t>
            </a:r>
          </a:p>
          <a:p>
            <a:pPr marL="0" lvl="0" indent="0" rtl="0">
              <a:buNone/>
            </a:pPr>
            <a:r>
              <a:rPr lang="en-US" b="0" i="0" u="none" strike="noStrike" baseline="0" smtClean="0">
                <a:latin typeface="Segoe"/>
                <a:ea typeface="ＭＳ ゴシック"/>
              </a:rPr>
              <a:t>Title: The President’s </a:t>
            </a:r>
            <a:br>
              <a:rPr lang="en-US" b="0" i="0" u="none" strike="noStrike" baseline="0" smtClean="0">
                <a:latin typeface="Segoe"/>
                <a:ea typeface="ＭＳ ゴシック"/>
              </a:rPr>
            </a:br>
            <a:r>
              <a:rPr lang="en-US" b="0" i="0" u="none" strike="noStrike" baseline="0" smtClean="0">
                <a:latin typeface="Segoe"/>
                <a:ea typeface="ＭＳ ゴシック"/>
              </a:rPr>
              <a:t>Partner: The First Lady </a:t>
            </a:r>
            <a:br>
              <a:rPr lang="en-US" b="0" i="0" u="none" strike="noStrike" baseline="0" smtClean="0">
                <a:latin typeface="Segoe"/>
                <a:ea typeface="ＭＳ ゴシック"/>
              </a:rPr>
            </a:br>
            <a:r>
              <a:rPr lang="en-US" b="0" i="0" u="none" strike="noStrike" baseline="0" smtClean="0">
                <a:latin typeface="Segoe"/>
                <a:ea typeface="ＭＳ ゴシック"/>
              </a:rPr>
              <a:t>in the Twentieth </a:t>
            </a:r>
            <a:br>
              <a:rPr lang="en-US" b="0" i="0" u="none" strike="noStrike" baseline="0" smtClean="0">
                <a:latin typeface="Segoe"/>
                <a:ea typeface="ＭＳ ゴシック"/>
              </a:rPr>
            </a:br>
            <a:r>
              <a:rPr lang="en-US" b="0" i="0" u="none" strike="noStrike" baseline="0" smtClean="0">
                <a:latin typeface="Segoe"/>
                <a:ea typeface="ＭＳ ゴシック"/>
              </a:rPr>
              <a:t>Century</a:t>
            </a:r>
          </a:p>
          <a:p>
            <a:pPr marL="0" lvl="0" indent="0" rtl="0">
              <a:buNone/>
            </a:pPr>
            <a:r>
              <a:rPr lang="en-US" b="0" i="0" u="none" strike="noStrike" baseline="0" smtClean="0">
                <a:latin typeface="Segoe"/>
                <a:ea typeface="ＭＳ ゴシック"/>
              </a:rPr>
              <a:t>Year: 1989</a:t>
            </a:r>
          </a:p>
          <a:p>
            <a:pPr marL="0" lvl="0" indent="0" rtl="0">
              <a:buNone/>
            </a:pPr>
            <a:r>
              <a:rPr lang="en-US" b="0" i="0" u="none" strike="noStrike" baseline="0" smtClean="0">
                <a:latin typeface="Segoe"/>
                <a:ea typeface="ＭＳ ゴシック"/>
              </a:rPr>
              <a:t>City: Westport</a:t>
            </a:r>
          </a:p>
          <a:p>
            <a:pPr marL="0" lvl="0" indent="0" rtl="0">
              <a:buNone/>
            </a:pPr>
            <a:r>
              <a:rPr lang="en-US" b="0" i="0" u="none" strike="noStrike" baseline="0" smtClean="0">
                <a:latin typeface="Segoe"/>
                <a:ea typeface="ＭＳ ゴシック"/>
              </a:rPr>
              <a:t>State/Province: CT</a:t>
            </a:r>
          </a:p>
          <a:p>
            <a:pPr marL="0" lvl="0" indent="0" rtl="0">
              <a:buNone/>
            </a:pPr>
            <a:r>
              <a:rPr lang="en-US" b="0" i="0" u="none" strike="noStrike" baseline="0" smtClean="0">
                <a:latin typeface="Segoe"/>
                <a:ea typeface="ＭＳ ゴシック"/>
              </a:rPr>
              <a:t>Publisher: Greenwood Press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10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989667"/>
            <a:ext cx="5300133" cy="3196717"/>
          </a:xfrm>
          <a:prstGeom prst="rect">
            <a:avLst/>
          </a:prstGeom>
        </p:spPr>
      </p:pic>
    </p:spTree>
    <p:extLst>
      <p:ext uri="{BB962C8B-B14F-4D97-AF65-F5344CB8AC3E}">
        <p14:creationId xmlns:p14="http://schemas.microsoft.com/office/powerpoint/2010/main" val="42322837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Works Cited Page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citation is inserted.</a:t>
            </a:r>
          </a:p>
          <a:p>
            <a:pPr lvl="1" rtl="0">
              <a:buAutoNum type="arabicPeriod" startAt="5"/>
            </a:pPr>
            <a:r>
              <a:rPr lang="en-US" b="0" i="0" u="none" strike="noStrike" baseline="0" smtClean="0">
                <a:solidFill>
                  <a:srgbClr val="000000"/>
                </a:solidFill>
                <a:latin typeface="Segoe"/>
                <a:ea typeface="ＭＳ ゴシック"/>
              </a:rPr>
              <a:t>Scroll to the works cited page to update with the new source.</a:t>
            </a:r>
          </a:p>
          <a:p>
            <a:pPr lvl="1" rtl="0">
              <a:buAutoNum type="arabicPeriod" startAt="5"/>
            </a:pPr>
            <a:r>
              <a:rPr lang="en-US" b="0" i="0" u="none" strike="noStrike" baseline="0" smtClean="0">
                <a:solidFill>
                  <a:srgbClr val="000000"/>
                </a:solidFill>
                <a:latin typeface="Segoe"/>
                <a:ea typeface="ＭＳ ゴシック"/>
              </a:rPr>
              <a:t>Place your insertion point by the works cited heading and solid arrow pointing downward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will appear; click the icon to display the placeholder tab. The </a:t>
            </a:r>
            <a:r>
              <a:rPr lang="en-US" b="0" i="1" u="none" strike="noStrike" baseline="0" smtClean="0">
                <a:solidFill>
                  <a:srgbClr val="000000"/>
                </a:solidFill>
                <a:latin typeface="Segoe"/>
                <a:ea typeface="ＭＳ ゴシック"/>
              </a:rPr>
              <a:t>Works Cited </a:t>
            </a:r>
            <a:r>
              <a:rPr lang="en-US" b="0" i="0" u="none" strike="noStrike" baseline="0" smtClean="0">
                <a:solidFill>
                  <a:srgbClr val="000000"/>
                </a:solidFill>
                <a:latin typeface="Segoe"/>
                <a:ea typeface="ＭＳ ゴシック"/>
              </a:rPr>
              <a:t>heading collapses the content.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cit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971800"/>
            <a:ext cx="380562" cy="334433"/>
          </a:xfrm>
          <a:prstGeom prst="rect">
            <a:avLst/>
          </a:prstGeom>
        </p:spPr>
      </p:pic>
    </p:spTree>
    <p:extLst>
      <p:ext uri="{BB962C8B-B14F-4D97-AF65-F5344CB8AC3E}">
        <p14:creationId xmlns:p14="http://schemas.microsoft.com/office/powerpoint/2010/main" val="2649567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Works Cited Page</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Update Citations and Bibliography</a:t>
            </a:r>
            <a:r>
              <a:rPr lang="en-US" sz="2000" b="0" i="0" u="none" strike="noStrike" baseline="0" smtClean="0">
                <a:solidFill>
                  <a:srgbClr val="000000"/>
                </a:solidFill>
                <a:latin typeface="Segoe"/>
                <a:ea typeface="ＭＳ ゴシック"/>
              </a:rPr>
              <a:t>      button. The page is automatically updated. To view the changes, click the solid arrow </a:t>
            </a:r>
            <a:r>
              <a:rPr lang="en-US" sz="2000" b="0" i="0" u="none" strike="noStrike"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to expand the works cited page content. The new source is added to the page (below).</a:t>
            </a:r>
          </a:p>
          <a:p>
            <a:pPr lvl="1" rtl="0">
              <a:buAutoNum type="arabicPeriod" startAt="8"/>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in the lesson folder on your flash drive.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10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657600"/>
            <a:ext cx="5289396" cy="2464378"/>
          </a:xfrm>
          <a:prstGeom prst="rect">
            <a:avLst/>
          </a:prstGeom>
        </p:spPr>
      </p:pic>
      <p:pic>
        <p:nvPicPr>
          <p:cNvPr id="8" name="Picture 7" descr="upda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1524000"/>
            <a:ext cx="334433" cy="334433"/>
          </a:xfrm>
          <a:prstGeom prst="rect">
            <a:avLst/>
          </a:prstGeom>
        </p:spPr>
      </p:pic>
      <p:pic>
        <p:nvPicPr>
          <p:cNvPr id="9" name="Picture 8" descr="arrow.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9400" y="2057400"/>
            <a:ext cx="317500" cy="393700"/>
          </a:xfrm>
          <a:prstGeom prst="rect">
            <a:avLst/>
          </a:prstGeom>
        </p:spPr>
      </p:pic>
    </p:spTree>
    <p:extLst>
      <p:ext uri="{BB962C8B-B14F-4D97-AF65-F5344CB8AC3E}">
        <p14:creationId xmlns:p14="http://schemas.microsoft.com/office/powerpoint/2010/main" val="788774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Delete a Works Cited Page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placeholder tab (three vertical dots) to select the entire bibliography and source list.</a:t>
            </a:r>
          </a:p>
          <a:p>
            <a:pPr lvl="1" rtl="0"/>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key. The bibliography is deleted.</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Undo</a:t>
            </a:r>
            <a:r>
              <a:rPr lang="en-US" b="0" i="0" u="none" strike="noStrike" baseline="0" smtClean="0">
                <a:solidFill>
                  <a:srgbClr val="000000"/>
                </a:solidFill>
                <a:latin typeface="Segoe"/>
                <a:ea typeface="ＭＳ ゴシック"/>
              </a:rPr>
              <a:t> button on the </a:t>
            </a:r>
            <a:r>
              <a:rPr lang="en-US" b="0" i="1" u="none" strike="noStrike" baseline="0" smtClean="0">
                <a:solidFill>
                  <a:srgbClr val="000000"/>
                </a:solidFill>
                <a:latin typeface="Segoe"/>
                <a:ea typeface="ＭＳ ゴシック"/>
              </a:rPr>
              <a:t>Quick Access Toolbar</a:t>
            </a:r>
            <a:r>
              <a:rPr lang="en-US" b="0" i="0" u="none" strike="noStrike" baseline="0" smtClean="0">
                <a:solidFill>
                  <a:srgbClr val="000000"/>
                </a:solidFill>
                <a:latin typeface="Times New Roman"/>
                <a:ea typeface="ＭＳ ゴシック"/>
              </a:rPr>
              <a:t>.</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106743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Footnotes and Endnotes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First Ladies Research</a:t>
            </a:r>
            <a:r>
              <a:rPr lang="en-US" b="0" i="0" u="none" strike="noStrike" baseline="0" smtClean="0">
                <a:latin typeface="Segoe"/>
                <a:ea typeface="ＭＳ ゴシック"/>
              </a:rPr>
              <a:t> document from the lesson folder.</a:t>
            </a:r>
          </a:p>
          <a:p>
            <a:pPr lvl="1" rtl="0"/>
            <a:r>
              <a:rPr lang="en-US" b="0" i="0" u="none" strike="noStrike" baseline="0" smtClean="0">
                <a:solidFill>
                  <a:srgbClr val="000000"/>
                </a:solidFill>
                <a:latin typeface="Segoe"/>
                <a:ea typeface="ＭＳ ゴシック"/>
              </a:rPr>
              <a:t>This document has already been formatted. Your instructions are to insert footnotes or endnotes in your document.</a:t>
            </a:r>
          </a:p>
          <a:p>
            <a:pPr lvl="1" rtl="0"/>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position the insertion point at the end of the second paragraph.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1225377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Research Paper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Apply a </a:t>
            </a:r>
            <a:r>
              <a:rPr lang="en-US" b="1" i="0" u="none" strike="noStrike" baseline="0" smtClean="0">
                <a:solidFill>
                  <a:srgbClr val="000000"/>
                </a:solidFill>
                <a:latin typeface="Segoe"/>
                <a:ea typeface="ＭＳ ゴシック"/>
              </a:rPr>
              <a:t>first line indent</a:t>
            </a:r>
            <a:r>
              <a:rPr lang="en-US" b="0" i="0" u="none" strike="noStrike" baseline="0" smtClean="0">
                <a:solidFill>
                  <a:srgbClr val="000000"/>
                </a:solidFill>
                <a:latin typeface="Segoe"/>
                <a:ea typeface="ＭＳ ゴシック"/>
              </a:rPr>
              <a:t> only to paragraphs—avoid the title and headings.</a:t>
            </a:r>
          </a:p>
          <a:p>
            <a:pPr lvl="1" rtl="0">
              <a:buAutoNum type="arabicPeriod" startAt="5"/>
            </a:pPr>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position the insertion point in the second paragraph beginning with “The nation has always….in the background</a:t>
            </a:r>
            <a:r>
              <a:rPr lang="en-US" b="0" i="1" u="none" strike="noStrike" baseline="0" smtClean="0">
                <a:solidFill>
                  <a:srgbClr val="000000"/>
                </a:solidFill>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970198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Footnotes and Endnotes</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solidFill>
                  <a:srgbClr val="000000"/>
                </a:solidFill>
                <a:latin typeface="Segoe"/>
                <a:ea typeface="ＭＳ ゴシック"/>
              </a:rPr>
              <a:t>Click the Insert Footnote button in the </a:t>
            </a:r>
            <a:r>
              <a:rPr lang="en-US" sz="2100" b="0" i="1" u="none" strike="noStrike" baseline="0" smtClean="0">
                <a:solidFill>
                  <a:srgbClr val="000000"/>
                </a:solidFill>
                <a:latin typeface="Segoe"/>
                <a:ea typeface="ＭＳ ゴシック"/>
              </a:rPr>
              <a:t>Footnotes</a:t>
            </a:r>
            <a:r>
              <a:rPr lang="en-US" sz="2100" b="0" i="0" u="none" strike="noStrike" baseline="0" smtClean="0">
                <a:solidFill>
                  <a:srgbClr val="000000"/>
                </a:solidFill>
                <a:latin typeface="Segoe"/>
                <a:ea typeface="ＭＳ ゴシック"/>
              </a:rPr>
              <a:t> group (below). A superscript </a:t>
            </a:r>
            <a:r>
              <a:rPr lang="en-US" sz="2100" b="0" i="0" u="none" strike="noStrike" baseline="30000" smtClean="0">
                <a:solidFill>
                  <a:srgbClr val="000000"/>
                </a:solidFill>
                <a:latin typeface="Segoe"/>
                <a:ea typeface="ＭＳ ゴシック"/>
              </a:rPr>
              <a:t>1</a:t>
            </a:r>
            <a:r>
              <a:rPr lang="en-US" sz="2100" b="0" i="0" u="none" strike="noStrike" baseline="0" smtClean="0">
                <a:solidFill>
                  <a:srgbClr val="000000"/>
                </a:solidFill>
                <a:latin typeface="Segoe"/>
                <a:ea typeface="ＭＳ ゴシック"/>
              </a:rPr>
              <a:t> is placed after the paragraph and at the end of the document. You will be citing the source in the footnote area.</a:t>
            </a:r>
          </a:p>
          <a:p>
            <a:pPr lvl="1" rtl="0">
              <a:buAutoNum type="arabicPeriod" startAt="3"/>
            </a:pPr>
            <a:r>
              <a:rPr lang="en-US" sz="2100" b="0" i="0" u="none" strike="noStrike" baseline="0" smtClean="0">
                <a:solidFill>
                  <a:srgbClr val="000000"/>
                </a:solidFill>
                <a:latin typeface="Segoe"/>
                <a:ea typeface="ＭＳ ゴシック"/>
              </a:rPr>
              <a:t>Key Mayo, Edith and Denise, Meringolo. First Ladies: Political Role and Public Image. Washington: Smithsonian Institute, 1994. You have entered book title source for the footnote.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10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534" y="3886201"/>
            <a:ext cx="4732867" cy="2245766"/>
          </a:xfrm>
          <a:prstGeom prst="rect">
            <a:avLst/>
          </a:prstGeom>
        </p:spPr>
      </p:pic>
    </p:spTree>
    <p:extLst>
      <p:ext uri="{BB962C8B-B14F-4D97-AF65-F5344CB8AC3E}">
        <p14:creationId xmlns:p14="http://schemas.microsoft.com/office/powerpoint/2010/main" val="190927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Footnotes and Endnotes</a:t>
            </a:r>
          </a:p>
        </p:txBody>
      </p:sp>
      <p:sp>
        <p:nvSpPr>
          <p:cNvPr id="3" name="Text Placeholder 2"/>
          <p:cNvSpPr>
            <a:spLocks noGrp="1"/>
          </p:cNvSpPr>
          <p:nvPr>
            <p:ph type="body" idx="1"/>
          </p:nvPr>
        </p:nvSpPr>
        <p:spPr/>
        <p:txBody>
          <a:bodyPr/>
          <a:lstStyle/>
          <a:p>
            <a:pPr lvl="1">
              <a:buFont typeface="+mj-lt"/>
              <a:buAutoNum type="arabicPeriod" startAt="5"/>
            </a:pPr>
            <a:r>
              <a:rPr lang="en-US">
                <a:solidFill>
                  <a:srgbClr val="000000"/>
                </a:solidFill>
                <a:latin typeface="Segoe"/>
                <a:ea typeface="ＭＳ ゴシック"/>
              </a:rPr>
              <a:t>Place the insertion point by the superscript at the end of the second paragraph, and a screen tip appears displaying the footnote text.</a:t>
            </a:r>
          </a:p>
          <a:p>
            <a:pPr lvl="1">
              <a:buAutoNum type="arabicPeriod" startAt="5"/>
            </a:pPr>
            <a:r>
              <a:rPr lang="en-US">
                <a:solidFill>
                  <a:srgbClr val="000000"/>
                </a:solidFill>
                <a:latin typeface="Segoe"/>
                <a:ea typeface="ＭＳ ゴシック"/>
              </a:rPr>
              <a:t>Under the heading, </a:t>
            </a:r>
            <a:r>
              <a:rPr lang="en-US" i="1">
                <a:solidFill>
                  <a:srgbClr val="000000"/>
                </a:solidFill>
                <a:latin typeface="Segoe"/>
                <a:ea typeface="ＭＳ ゴシック"/>
              </a:rPr>
              <a:t>History of First Ladies</a:t>
            </a:r>
            <a:r>
              <a:rPr lang="en-US">
                <a:solidFill>
                  <a:srgbClr val="000000"/>
                </a:solidFill>
                <a:latin typeface="Segoe"/>
                <a:ea typeface="ＭＳ ゴシック"/>
              </a:rPr>
              <a:t>, place the insertion point at the end of the second sentence (before </a:t>
            </a:r>
            <a:r>
              <a:rPr lang="en-US" i="1">
                <a:solidFill>
                  <a:srgbClr val="000000"/>
                </a:solidFill>
                <a:latin typeface="Segoe"/>
                <a:ea typeface="ＭＳ ゴシック"/>
              </a:rPr>
              <a:t>Anthony</a:t>
            </a:r>
            <a:r>
              <a:rPr lang="en-US">
                <a:solidFill>
                  <a:srgbClr val="000000"/>
                </a:solidFill>
                <a:latin typeface="Segoe"/>
                <a:ea typeface="ＭＳ ゴシック"/>
              </a:rPr>
              <a:t>). In the </a:t>
            </a:r>
            <a:r>
              <a:rPr lang="en-US" i="1">
                <a:solidFill>
                  <a:srgbClr val="000000"/>
                </a:solidFill>
                <a:latin typeface="Segoe"/>
                <a:ea typeface="ＭＳ ゴシック"/>
              </a:rPr>
              <a:t>Footnotes</a:t>
            </a:r>
            <a:r>
              <a:rPr lang="en-US">
                <a:solidFill>
                  <a:srgbClr val="000000"/>
                </a:solidFill>
                <a:latin typeface="Segoe"/>
                <a:ea typeface="ＭＳ ゴシック"/>
              </a:rPr>
              <a:t> group, click the Insert Footnote button. A superscript </a:t>
            </a:r>
            <a:r>
              <a:rPr lang="en-US" baseline="30000">
                <a:solidFill>
                  <a:srgbClr val="000000"/>
                </a:solidFill>
                <a:latin typeface="Segoe"/>
                <a:ea typeface="ＭＳ ゴシック"/>
              </a:rPr>
              <a:t>2</a:t>
            </a:r>
            <a:r>
              <a:rPr lang="en-US">
                <a:solidFill>
                  <a:srgbClr val="000000"/>
                </a:solidFill>
                <a:latin typeface="Segoe"/>
                <a:ea typeface="ＭＳ ゴシック"/>
              </a:rPr>
              <a:t> is placed at the bottom of the page 2.</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30835814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Footnotes and Endnotes</a:t>
            </a:r>
            <a:endParaRPr lang="en-US"/>
          </a:p>
        </p:txBody>
      </p:sp>
      <p:sp>
        <p:nvSpPr>
          <p:cNvPr id="3" name="Content Placeholder 2"/>
          <p:cNvSpPr>
            <a:spLocks noGrp="1"/>
          </p:cNvSpPr>
          <p:nvPr>
            <p:ph idx="1"/>
          </p:nvPr>
        </p:nvSpPr>
        <p:spPr/>
        <p:txBody>
          <a:bodyPr/>
          <a:lstStyle/>
          <a:p>
            <a:pPr lvl="1">
              <a:buAutoNum type="arabicPeriod" startAt="5"/>
            </a:pPr>
            <a:r>
              <a:rPr lang="en-US">
                <a:solidFill>
                  <a:srgbClr val="000000"/>
                </a:solidFill>
                <a:latin typeface="Segoe"/>
                <a:ea typeface="ＭＳ ゴシック"/>
              </a:rPr>
              <a:t>At the bottom of the document page, key Anthony, Carl Sferrazza. American’s First Families: An Inside View of 200 Years of Private Life in the White House. New York: Simon &amp; Schuster, Inc., 2000. The bottom of page one should resemble the figure below.</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52</a:t>
            </a:fld>
            <a:endParaRPr lang="en-US" dirty="0"/>
          </a:p>
        </p:txBody>
      </p:sp>
      <p:pic>
        <p:nvPicPr>
          <p:cNvPr id="7" name="Picture 6" descr="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3269883"/>
            <a:ext cx="6375400" cy="3033202"/>
          </a:xfrm>
          <a:prstGeom prst="rect">
            <a:avLst/>
          </a:prstGeom>
        </p:spPr>
      </p:pic>
    </p:spTree>
    <p:extLst>
      <p:ext uri="{BB962C8B-B14F-4D97-AF65-F5344CB8AC3E}">
        <p14:creationId xmlns:p14="http://schemas.microsoft.com/office/powerpoint/2010/main" val="2979131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Footnotes and Endnotes</a:t>
            </a:r>
            <a:endParaRPr lang="en-US"/>
          </a:p>
        </p:txBody>
      </p:sp>
      <p:sp>
        <p:nvSpPr>
          <p:cNvPr id="3" name="Content Placeholder 2"/>
          <p:cNvSpPr>
            <a:spLocks noGrp="1"/>
          </p:cNvSpPr>
          <p:nvPr>
            <p:ph idx="1"/>
          </p:nvPr>
        </p:nvSpPr>
        <p:spPr/>
        <p:txBody>
          <a:bodyPr/>
          <a:lstStyle/>
          <a:p>
            <a:pPr lvl="1">
              <a:buFont typeface="+mj-lt"/>
              <a:buAutoNum type="arabicPeriod" startAt="6"/>
            </a:pPr>
            <a:r>
              <a:rPr lang="en-US">
                <a:solidFill>
                  <a:srgbClr val="000000"/>
                </a:solidFill>
                <a:latin typeface="Segoe"/>
                <a:ea typeface="ＭＳ ゴシック"/>
              </a:rPr>
              <a:t>Under the heading, </a:t>
            </a:r>
            <a:r>
              <a:rPr lang="en-US" i="1">
                <a:solidFill>
                  <a:srgbClr val="000000"/>
                </a:solidFill>
                <a:latin typeface="Segoe"/>
                <a:ea typeface="ＭＳ ゴシック"/>
              </a:rPr>
              <a:t>Role of First Ladies</a:t>
            </a:r>
            <a:r>
              <a:rPr lang="en-US">
                <a:solidFill>
                  <a:srgbClr val="000000"/>
                </a:solidFill>
                <a:latin typeface="Segoe"/>
                <a:ea typeface="ＭＳ ゴシック"/>
              </a:rPr>
              <a:t>, at the end of third sentence. In the </a:t>
            </a:r>
            <a:r>
              <a:rPr lang="en-US" i="1">
                <a:solidFill>
                  <a:srgbClr val="000000"/>
                </a:solidFill>
                <a:latin typeface="Segoe"/>
                <a:ea typeface="ＭＳ ゴシック"/>
              </a:rPr>
              <a:t>Footnotes</a:t>
            </a:r>
            <a:r>
              <a:rPr lang="en-US">
                <a:solidFill>
                  <a:srgbClr val="000000"/>
                </a:solidFill>
                <a:latin typeface="Segoe"/>
                <a:ea typeface="ＭＳ ゴシック"/>
              </a:rPr>
              <a:t> group, click the Insert Footnote button. A superscript </a:t>
            </a:r>
            <a:r>
              <a:rPr lang="en-US" baseline="30000">
                <a:solidFill>
                  <a:srgbClr val="000000"/>
                </a:solidFill>
                <a:latin typeface="Segoe"/>
                <a:ea typeface="ＭＳ ゴシック"/>
              </a:rPr>
              <a:t>3</a:t>
            </a:r>
            <a:r>
              <a:rPr lang="en-US">
                <a:solidFill>
                  <a:srgbClr val="000000"/>
                </a:solidFill>
                <a:latin typeface="Segoe"/>
                <a:ea typeface="ＭＳ ゴシック"/>
              </a:rPr>
              <a:t> is placed after the punctuation.</a:t>
            </a:r>
          </a:p>
          <a:p>
            <a:pPr lvl="1">
              <a:buAutoNum type="arabicPeriod" startAt="6"/>
            </a:pPr>
            <a:r>
              <a:rPr lang="en-US">
                <a:solidFill>
                  <a:srgbClr val="000000"/>
                </a:solidFill>
                <a:latin typeface="Segoe"/>
                <a:ea typeface="ＭＳ ゴシック"/>
              </a:rPr>
              <a:t>At the bottom of the document page, key Gutin, Mayra G. The President’s Partner: The First Lady in the Twentieth Century. Westport: Greenwood Press, 1989.</a:t>
            </a:r>
          </a:p>
          <a:p>
            <a:pPr lvl="1">
              <a:buAutoNum type="arabicPeriod" startAt="6"/>
            </a:pPr>
            <a:r>
              <a:rPr lang="en-US" b="1">
                <a:solidFill>
                  <a:srgbClr val="000000"/>
                </a:solidFill>
                <a:latin typeface="Segoe"/>
                <a:ea typeface="ＭＳ ゴシック"/>
              </a:rPr>
              <a:t>SAVE</a:t>
            </a:r>
            <a:r>
              <a:rPr lang="en-US">
                <a:solidFill>
                  <a:srgbClr val="000000"/>
                </a:solidFill>
                <a:latin typeface="Segoe"/>
                <a:ea typeface="ＭＳ ゴシック"/>
              </a:rPr>
              <a:t> the document as </a:t>
            </a:r>
            <a:r>
              <a:rPr lang="en-US" i="1">
                <a:solidFill>
                  <a:srgbClr val="000000"/>
                </a:solidFill>
                <a:latin typeface="Segoe"/>
                <a:ea typeface="ＭＳ ゴシック"/>
              </a:rPr>
              <a:t>First Ladies Research Second Update </a:t>
            </a:r>
            <a:r>
              <a:rPr lang="en-US">
                <a:solidFill>
                  <a:srgbClr val="000000"/>
                </a:solidFill>
                <a:latin typeface="Segoe"/>
                <a:ea typeface="ＭＳ ゴシック"/>
              </a:rPr>
              <a:t>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2256306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Footnotes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open from the previous exercise.</a:t>
            </a:r>
          </a:p>
          <a:p>
            <a:pPr lvl="1" rtl="0"/>
            <a:r>
              <a:rPr lang="en-US" sz="2000" b="0" i="0" u="none" strike="noStrike" baseline="0" smtClean="0">
                <a:solidFill>
                  <a:srgbClr val="000000"/>
                </a:solidFill>
                <a:latin typeface="Segoe"/>
                <a:ea typeface="ＭＳ ゴシック"/>
              </a:rPr>
              <a:t>Press and hold the left mouse button to select the second and third footnote beginning with </a:t>
            </a:r>
            <a:r>
              <a:rPr lang="en-US" sz="2000" b="0" i="1" u="none" strike="noStrike" baseline="0" smtClean="0">
                <a:solidFill>
                  <a:srgbClr val="000000"/>
                </a:solidFill>
                <a:latin typeface="Segoe"/>
                <a:ea typeface="ＭＳ ゴシック"/>
              </a:rPr>
              <a:t>Anthony . . .1989</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Change the indent to a </a:t>
            </a:r>
            <a:r>
              <a:rPr lang="en-US" sz="2000" b="0" i="1" u="none" strike="noStrike" baseline="0" smtClean="0">
                <a:solidFill>
                  <a:srgbClr val="000000"/>
                </a:solidFill>
                <a:latin typeface="Segoe"/>
                <a:ea typeface="ＭＳ ゴシック"/>
              </a:rPr>
              <a:t>hanging indent.</a:t>
            </a:r>
            <a:r>
              <a:rPr lang="en-US" sz="2000" b="0" i="0" u="none" strike="noStrike" baseline="0" smtClean="0">
                <a:solidFill>
                  <a:srgbClr val="000000"/>
                </a:solidFill>
                <a:latin typeface="Segoe"/>
                <a:ea typeface="ＭＳ ゴシック"/>
              </a:rPr>
              <a:t>The line spacing is already set to single space.</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Place the insertion point after the second footnote and increase the spacing after to </a:t>
            </a:r>
            <a:r>
              <a:rPr lang="en-US" sz="2000" b="1" i="0" u="none" strike="noStrike" baseline="0" smtClean="0">
                <a:solidFill>
                  <a:srgbClr val="000000"/>
                </a:solidFill>
                <a:latin typeface="Segoe"/>
                <a:ea typeface="ＭＳ ゴシック"/>
              </a:rPr>
              <a:t>12 pt</a:t>
            </a:r>
            <a:r>
              <a:rPr lang="en-US" sz="2000" b="0" i="0" u="none" strike="noStrike" baseline="0" smtClean="0">
                <a:solidFill>
                  <a:srgbClr val="000000"/>
                </a:solidFill>
                <a:latin typeface="Segoe"/>
                <a:ea typeface="ＭＳ ゴシック"/>
              </a:rPr>
              <a:t>. This action creates spacing between the footnotes.</a:t>
            </a:r>
          </a:p>
          <a:p>
            <a:pPr lvl="1"/>
            <a:r>
              <a:rPr lang="en-US" sz="2000">
                <a:solidFill>
                  <a:srgbClr val="000000"/>
                </a:solidFill>
                <a:latin typeface="Segoe"/>
                <a:ea typeface="ＭＳ ゴシック"/>
              </a:rPr>
              <a:t>Format the first footnote by changing the indent to a hanging indent, and set the spacing after to 12 pt.</a:t>
            </a:r>
          </a:p>
          <a:p>
            <a:pPr lvl="1"/>
            <a:r>
              <a:rPr lang="en-US" sz="2000">
                <a:solidFill>
                  <a:srgbClr val="000000"/>
                </a:solidFill>
                <a:latin typeface="Segoe"/>
                <a:ea typeface="ＭＳ ゴシック"/>
              </a:rPr>
              <a:t>Select the text, beginning with “</a:t>
            </a:r>
            <a:r>
              <a:rPr lang="en-US" sz="2000" i="1">
                <a:solidFill>
                  <a:srgbClr val="000000"/>
                </a:solidFill>
                <a:latin typeface="Segoe"/>
                <a:ea typeface="ＭＳ ゴシック"/>
              </a:rPr>
              <a:t>The nation …background</a:t>
            </a:r>
            <a:r>
              <a:rPr lang="en-US" sz="2000">
                <a:solidFill>
                  <a:srgbClr val="000000"/>
                </a:solidFill>
                <a:latin typeface="Times New Roman"/>
                <a:ea typeface="ＭＳ ゴシック"/>
              </a:rPr>
              <a:t>.</a:t>
            </a:r>
            <a:r>
              <a:rPr lang="en-US" sz="2000" baseline="30000">
                <a:solidFill>
                  <a:srgbClr val="000000"/>
                </a:solidFill>
                <a:latin typeface="Segoe"/>
                <a:ea typeface="ＭＳ ゴシック"/>
              </a:rPr>
              <a:t>1</a:t>
            </a:r>
          </a:p>
          <a:p>
            <a:pPr lvl="1"/>
            <a:r>
              <a:rPr lang="en-US" sz="2000">
                <a:solidFill>
                  <a:srgbClr val="000000"/>
                </a:solidFill>
                <a:latin typeface="Segoe"/>
                <a:ea typeface="ＭＳ ゴシック"/>
              </a:rPr>
              <a:t>Format the paragraph with a </a:t>
            </a:r>
            <a:r>
              <a:rPr lang="en-US" sz="2000" i="1">
                <a:solidFill>
                  <a:srgbClr val="000000"/>
                </a:solidFill>
                <a:latin typeface="Segoe"/>
                <a:ea typeface="ＭＳ ゴシック"/>
              </a:rPr>
              <a:t>one-inch left indent</a:t>
            </a:r>
            <a:r>
              <a:rPr lang="en-US" sz="2000">
                <a:solidFill>
                  <a:srgbClr val="000000"/>
                </a:solidFill>
                <a:latin typeface="Times New Roman"/>
                <a:ea typeface="ＭＳ ゴシック"/>
              </a:rPr>
              <a:t>.</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86046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Footnotes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Change the line spacing to </a:t>
            </a:r>
            <a:r>
              <a:rPr lang="en-US" b="0" i="1" u="none" strike="noStrike" baseline="0" smtClean="0">
                <a:solidFill>
                  <a:srgbClr val="000000"/>
                </a:solidFill>
                <a:latin typeface="Segoe"/>
                <a:ea typeface="ＭＳ ゴシック"/>
              </a:rPr>
              <a:t>single</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Select the superscript </a:t>
            </a:r>
            <a:r>
              <a:rPr lang="en-US" b="0" i="0" u="none" strike="noStrike" baseline="3000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in the footnote at the bottom of the document on page one.</a:t>
            </a:r>
          </a:p>
          <a:p>
            <a:pPr lvl="1">
              <a:buFont typeface="+mj-lt"/>
              <a:buAutoNum type="arabicPeriod" startAt="8"/>
            </a:pPr>
            <a:r>
              <a:rPr lang="en-US">
                <a:solidFill>
                  <a:srgbClr val="000000"/>
                </a:solidFill>
                <a:latin typeface="Segoe"/>
                <a:ea typeface="ＭＳ ゴシック"/>
              </a:rPr>
              <a:t>On the </a:t>
            </a:r>
            <a:r>
              <a:rPr lang="en-US" i="1">
                <a:solidFill>
                  <a:srgbClr val="000000"/>
                </a:solidFill>
                <a:latin typeface="Segoe"/>
                <a:ea typeface="ＭＳ ゴシック"/>
              </a:rPr>
              <a:t>References</a:t>
            </a:r>
            <a:r>
              <a:rPr lang="en-US">
                <a:solidFill>
                  <a:srgbClr val="000000"/>
                </a:solidFill>
                <a:latin typeface="Segoe"/>
                <a:ea typeface="ＭＳ ゴシック"/>
              </a:rPr>
              <a:t> tab in the </a:t>
            </a:r>
            <a:r>
              <a:rPr lang="en-US" i="1">
                <a:solidFill>
                  <a:srgbClr val="000000"/>
                </a:solidFill>
                <a:latin typeface="Segoe"/>
                <a:ea typeface="ＭＳ ゴシック"/>
              </a:rPr>
              <a:t>Footnotes</a:t>
            </a:r>
            <a:r>
              <a:rPr lang="en-US">
                <a:solidFill>
                  <a:srgbClr val="000000"/>
                </a:solidFill>
                <a:latin typeface="Segoe"/>
                <a:ea typeface="ＭＳ ゴシック"/>
              </a:rPr>
              <a:t> group, launch the </a:t>
            </a:r>
            <a:r>
              <a:rPr lang="en-US" i="1">
                <a:solidFill>
                  <a:srgbClr val="000000"/>
                </a:solidFill>
                <a:latin typeface="Segoe"/>
                <a:ea typeface="ＭＳ ゴシック"/>
              </a:rPr>
              <a:t>Footnote and Endnote</a:t>
            </a:r>
            <a:r>
              <a:rPr lang="en-US">
                <a:solidFill>
                  <a:srgbClr val="000000"/>
                </a:solidFill>
                <a:latin typeface="Segoe"/>
                <a:ea typeface="ＭＳ ゴシック"/>
              </a:rPr>
              <a:t> dialog box.</a:t>
            </a:r>
          </a:p>
          <a:p>
            <a:pPr lvl="1" rtl="0">
              <a:buAutoNum type="arabicPeriod" startAt="8"/>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995576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Footnotes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Footnote and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Endnote</a:t>
            </a:r>
            <a:r>
              <a:rPr lang="en-US" b="0" i="0" u="none" strike="noStrike" baseline="0" smtClean="0">
                <a:solidFill>
                  <a:srgbClr val="000000"/>
                </a:solidFill>
                <a:latin typeface="Segoe"/>
                <a:ea typeface="ＭＳ ゴシック"/>
              </a:rPr>
              <a:t>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 In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section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by the </a:t>
            </a:r>
            <a:r>
              <a:rPr lang="en-US" b="0" i="1" u="none" strike="noStrike" baseline="0" smtClean="0">
                <a:solidFill>
                  <a:srgbClr val="000000"/>
                </a:solidFill>
                <a:latin typeface="Segoe"/>
                <a:ea typeface="ＭＳ ゴシック"/>
              </a:rPr>
              <a:t>Number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click the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drop down arrow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select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uppercase Roman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numerals</a:t>
            </a:r>
            <a:r>
              <a:rPr lang="en-US" b="0" i="0" u="none" strike="noStrike" baseline="0" smtClean="0">
                <a:solidFill>
                  <a:srgbClr val="000000"/>
                </a:solidFill>
                <a:latin typeface="Segoe"/>
                <a:ea typeface="ＭＳ ゴシック"/>
              </a:rPr>
              <a:t> (</a:t>
            </a:r>
            <a:r>
              <a:rPr lang="en-US">
                <a:solidFill>
                  <a:srgbClr val="000000"/>
                </a:solidFill>
                <a:latin typeface="Segoe"/>
                <a:ea typeface="ＭＳ ゴシック"/>
              </a:rPr>
              <a:t>right).</a:t>
            </a:r>
          </a:p>
          <a:p>
            <a:pPr lvl="1" rtl="0">
              <a:buAutoNum type="arabicPeriod" startAt="11"/>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pic>
        <p:nvPicPr>
          <p:cNvPr id="7" name="Picture 6" descr="10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756905" cy="3572933"/>
          </a:xfrm>
          <a:prstGeom prst="rect">
            <a:avLst/>
          </a:prstGeom>
        </p:spPr>
      </p:pic>
    </p:spTree>
    <p:extLst>
      <p:ext uri="{BB962C8B-B14F-4D97-AF65-F5344CB8AC3E}">
        <p14:creationId xmlns:p14="http://schemas.microsoft.com/office/powerpoint/2010/main" val="6929868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Footnotes</a:t>
            </a:r>
          </a:p>
        </p:txBody>
      </p:sp>
      <p:sp>
        <p:nvSpPr>
          <p:cNvPr id="3" name="Text Placeholder 2"/>
          <p:cNvSpPr>
            <a:spLocks noGrp="1"/>
          </p:cNvSpPr>
          <p:nvPr>
            <p:ph type="body" idx="1"/>
          </p:nvPr>
        </p:nvSpPr>
        <p:spPr/>
        <p:txBody>
          <a:bodyPr/>
          <a:lstStyle/>
          <a:p>
            <a:pPr lvl="1">
              <a:buFont typeface="+mj-lt"/>
              <a:buAutoNum type="arabicPeriod" startAt="12"/>
            </a:pPr>
            <a:r>
              <a:rPr lang="en-US" sz="2100">
                <a:solidFill>
                  <a:srgbClr val="000000"/>
                </a:solidFill>
                <a:latin typeface="Segoe"/>
                <a:ea typeface="ＭＳ ゴシック"/>
              </a:rPr>
              <a:t>Click </a:t>
            </a:r>
            <a:r>
              <a:rPr lang="en-US" sz="2100" b="1">
                <a:solidFill>
                  <a:srgbClr val="000000"/>
                </a:solidFill>
                <a:latin typeface="Segoe"/>
                <a:ea typeface="ＭＳ ゴシック"/>
              </a:rPr>
              <a:t>Apply</a:t>
            </a:r>
            <a:r>
              <a:rPr lang="en-US" sz="2100" i="1">
                <a:solidFill>
                  <a:srgbClr val="000000"/>
                </a:solidFill>
                <a:latin typeface="Segoe"/>
                <a:ea typeface="ＭＳ ゴシック"/>
              </a:rPr>
              <a:t>. </a:t>
            </a:r>
            <a:r>
              <a:rPr lang="en-US" sz="2100">
                <a:solidFill>
                  <a:srgbClr val="000000"/>
                </a:solidFill>
                <a:latin typeface="Segoe"/>
                <a:ea typeface="ＭＳ ゴシック"/>
              </a:rPr>
              <a:t>Notice</a:t>
            </a:r>
            <a:r>
              <a:rPr lang="en-US" sz="2100" i="1">
                <a:solidFill>
                  <a:srgbClr val="000000"/>
                </a:solidFill>
                <a:latin typeface="Segoe"/>
                <a:ea typeface="ＭＳ ゴシック"/>
              </a:rPr>
              <a:t> </a:t>
            </a:r>
            <a:r>
              <a:rPr lang="en-US" sz="2100">
                <a:solidFill>
                  <a:srgbClr val="000000"/>
                </a:solidFill>
                <a:latin typeface="Segoe"/>
                <a:ea typeface="ＭＳ ゴシック"/>
              </a:rPr>
              <a:t>the numbering format has changed for the footnotes in the document. Click </a:t>
            </a:r>
            <a:r>
              <a:rPr lang="en-US" sz="2100" b="1">
                <a:solidFill>
                  <a:srgbClr val="000000"/>
                </a:solidFill>
                <a:latin typeface="Segoe"/>
                <a:ea typeface="ＭＳ ゴシック"/>
              </a:rPr>
              <a:t>OK</a:t>
            </a:r>
            <a:r>
              <a:rPr lang="en-US" sz="2100">
                <a:solidFill>
                  <a:srgbClr val="000000"/>
                </a:solidFill>
                <a:latin typeface="Times New Roman"/>
                <a:ea typeface="ＭＳ ゴシック"/>
              </a:rPr>
              <a:t>.</a:t>
            </a:r>
          </a:p>
          <a:p>
            <a:pPr lvl="1">
              <a:buAutoNum type="arabicPeriod" startAt="12"/>
            </a:pPr>
            <a:r>
              <a:rPr lang="en-US" sz="2100">
                <a:solidFill>
                  <a:srgbClr val="000000"/>
                </a:solidFill>
                <a:latin typeface="Segoe"/>
                <a:ea typeface="ＭＳ ゴシック"/>
              </a:rPr>
              <a:t> </a:t>
            </a:r>
            <a:r>
              <a:rPr lang="en-US" sz="2100" b="1">
                <a:solidFill>
                  <a:srgbClr val="000000"/>
                </a:solidFill>
                <a:latin typeface="Segoe"/>
                <a:ea typeface="ＭＳ ゴシック"/>
              </a:rPr>
              <a:t>SAVE</a:t>
            </a:r>
            <a:r>
              <a:rPr lang="en-US" sz="2100">
                <a:solidFill>
                  <a:srgbClr val="000000"/>
                </a:solidFill>
                <a:latin typeface="Segoe"/>
                <a:ea typeface="ＭＳ ゴシック"/>
              </a:rPr>
              <a:t> the document in the lesson folder on your flash drive.</a:t>
            </a:r>
          </a:p>
          <a:p>
            <a:pPr lvl="1" rtl="0">
              <a:buAutoNum type="arabicPeriod" startAt="12"/>
            </a:pPr>
            <a:r>
              <a:rPr lang="en-US" sz="2100" b="0" i="0" u="none" strike="noStrike" baseline="0" smtClean="0">
                <a:solidFill>
                  <a:srgbClr val="000000"/>
                </a:solidFill>
                <a:latin typeface="Segoe"/>
                <a:ea typeface="ＭＳ ゴシック"/>
              </a:rPr>
              <a:t>Place the insertion point behind the second footnote located under the heading, </a:t>
            </a:r>
            <a:r>
              <a:rPr lang="en-US" sz="2100" b="0" i="1" u="none" strike="noStrike" baseline="0" smtClean="0">
                <a:solidFill>
                  <a:srgbClr val="000000"/>
                </a:solidFill>
                <a:latin typeface="Segoe"/>
                <a:ea typeface="ＭＳ ゴシック"/>
              </a:rPr>
              <a:t>History of First Ladies</a:t>
            </a:r>
            <a:r>
              <a:rPr lang="en-US" sz="2100" b="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Delete</a:t>
            </a:r>
            <a:r>
              <a:rPr lang="en-US" sz="2100" b="0" i="0" u="none" strike="noStrike" baseline="0" smtClean="0">
                <a:solidFill>
                  <a:srgbClr val="000000"/>
                </a:solidFill>
                <a:latin typeface="Segoe"/>
                <a:ea typeface="ＭＳ ゴシック"/>
              </a:rPr>
              <a:t> the footnote. Notice that the footnote disappeared from page two. When there are more footnotes in your document and you delete one, the rest of the footnotes are automatically renumbered.</a:t>
            </a:r>
          </a:p>
          <a:p>
            <a:pPr lvl="1" rtl="0">
              <a:buAutoNum type="arabicPeriod" startAt="12"/>
            </a:pPr>
            <a:r>
              <a:rPr lang="en-US" sz="2100" b="0" i="0" u="none" strike="noStrike" baseline="0" smtClean="0">
                <a:solidFill>
                  <a:srgbClr val="000000"/>
                </a:solidFill>
                <a:latin typeface="Segoe"/>
                <a:ea typeface="ＭＳ ゴシック"/>
              </a:rPr>
              <a:t>Click </a:t>
            </a:r>
            <a:r>
              <a:rPr lang="en-US" sz="2100" b="1" i="0" u="none" strike="noStrike" baseline="0" smtClean="0">
                <a:solidFill>
                  <a:srgbClr val="000000"/>
                </a:solidFill>
                <a:latin typeface="Segoe"/>
                <a:ea typeface="ＭＳ ゴシック"/>
              </a:rPr>
              <a:t>Undo</a:t>
            </a:r>
            <a:r>
              <a:rPr lang="en-US" sz="2100" b="0" i="0" u="none" strike="noStrike" baseline="0" smtClean="0">
                <a:solidFill>
                  <a:srgbClr val="000000"/>
                </a:solidFill>
                <a:latin typeface="Times New Roman"/>
                <a:ea typeface="ＭＳ ゴシック"/>
              </a:rPr>
              <a:t>.</a:t>
            </a:r>
          </a:p>
          <a:p>
            <a:pPr lvl="1" rtl="0">
              <a:buAutoNum type="arabicPeriod" startAt="12"/>
            </a:pPr>
            <a:r>
              <a:rPr lang="en-US" sz="210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SAVE</a:t>
            </a:r>
            <a:r>
              <a:rPr lang="en-US" sz="2100" b="0" i="0" u="none" strike="noStrike" baseline="0" smtClean="0">
                <a:solidFill>
                  <a:srgbClr val="000000"/>
                </a:solidFill>
                <a:latin typeface="Segoe"/>
                <a:ea typeface="ＭＳ ゴシック"/>
              </a:rPr>
              <a:t> the document in the lesson folder on your flash drive.</a:t>
            </a:r>
          </a:p>
          <a:p>
            <a:pPr lvl="0" rtl="0"/>
            <a:r>
              <a:rPr lang="en-US" sz="2100" b="1" i="0" u="none" strike="noStrike" baseline="0" smtClean="0">
                <a:latin typeface="Segoe"/>
                <a:ea typeface="ＭＳ ゴシック"/>
              </a:rPr>
              <a:t>PAUSE. LEAVE</a:t>
            </a:r>
            <a:r>
              <a:rPr lang="en-US" sz="21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2623905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Converting Footnotes and Endnotes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Place the insertion point at the beginning of the first footnote below the horizontal line.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Footnotes</a:t>
            </a:r>
            <a:r>
              <a:rPr lang="en-US" b="0" i="0" u="none" strike="noStrike" baseline="0" smtClean="0">
                <a:solidFill>
                  <a:srgbClr val="000000"/>
                </a:solidFill>
                <a:latin typeface="Segoe"/>
                <a:ea typeface="ＭＳ ゴシック"/>
              </a:rPr>
              <a:t> group, click the arrow to launch the </a:t>
            </a:r>
            <a:r>
              <a:rPr lang="en-US" b="0" i="1" u="none" strike="noStrike" baseline="0" smtClean="0">
                <a:solidFill>
                  <a:srgbClr val="000000"/>
                </a:solidFill>
                <a:latin typeface="Segoe"/>
                <a:ea typeface="ＭＳ ゴシック"/>
              </a:rPr>
              <a:t>Footnote and Endnote</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Convert </a:t>
            </a:r>
            <a:r>
              <a:rPr lang="en-US" b="0" i="0" u="none" strike="noStrike" baseline="0" smtClean="0">
                <a:solidFill>
                  <a:srgbClr val="000000"/>
                </a:solidFill>
                <a:latin typeface="Segoe"/>
                <a:ea typeface="ＭＳ ゴシック"/>
              </a:rPr>
              <a:t>button.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Convert Notes</a:t>
            </a:r>
            <a:r>
              <a:rPr lang="en-US" b="0" i="0" u="none" strike="noStrike" baseline="0" smtClean="0">
                <a:solidFill>
                  <a:srgbClr val="000000"/>
                </a:solidFill>
                <a:latin typeface="Segoe"/>
                <a:ea typeface="ＭＳ ゴシック"/>
              </a:rPr>
              <a:t> dialog box opens.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first option </a:t>
            </a:r>
            <a:r>
              <a:rPr lang="en-US" b="0" i="1" u="none" strike="noStrike" baseline="0" smtClean="0">
                <a:solidFill>
                  <a:srgbClr val="000000"/>
                </a:solidFill>
                <a:latin typeface="Segoe"/>
                <a:ea typeface="ＭＳ ゴシック"/>
              </a:rPr>
              <a:t>Convert all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footnotes to endnotes</a:t>
            </a:r>
            <a:r>
              <a:rPr lang="en-US" b="0" i="0" u="none" strike="noStrike" baseline="0" smtClean="0">
                <a:solidFill>
                  <a:srgbClr val="000000"/>
                </a:solidFill>
                <a:latin typeface="Segoe"/>
                <a:ea typeface="ＭＳ ゴシック"/>
              </a:rPr>
              <a:t> is selected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10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352800"/>
            <a:ext cx="3070382" cy="2103967"/>
          </a:xfrm>
          <a:prstGeom prst="rect">
            <a:avLst/>
          </a:prstGeom>
        </p:spPr>
      </p:pic>
    </p:spTree>
    <p:extLst>
      <p:ext uri="{BB962C8B-B14F-4D97-AF65-F5344CB8AC3E}">
        <p14:creationId xmlns:p14="http://schemas.microsoft.com/office/powerpoint/2010/main" val="1764241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Converting Footnotes and Endnotes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convert the notes and close the </a:t>
            </a:r>
            <a:r>
              <a:rPr lang="en-US" b="0" i="1" u="none" strike="noStrike" baseline="0" smtClean="0">
                <a:solidFill>
                  <a:srgbClr val="000000"/>
                </a:solidFill>
                <a:latin typeface="Segoe"/>
                <a:ea typeface="ＭＳ ゴシック"/>
              </a:rPr>
              <a:t>Convert</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Notes</a:t>
            </a:r>
            <a:r>
              <a:rPr lang="en-US" b="0" i="0" u="none" strike="noStrike" baseline="0" smtClean="0">
                <a:solidFill>
                  <a:srgbClr val="000000"/>
                </a:solidFill>
                <a:latin typeface="Segoe"/>
                <a:ea typeface="ＭＳ ゴシック"/>
              </a:rPr>
              <a:t> dialog box.</a:t>
            </a:r>
          </a:p>
          <a:p>
            <a:pPr lvl="1" rtl="0">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Insert </a:t>
            </a:r>
            <a:r>
              <a:rPr lang="en-US" b="0" i="0" u="none" strike="noStrike" baseline="0" smtClean="0">
                <a:solidFill>
                  <a:srgbClr val="000000"/>
                </a:solidFill>
                <a:latin typeface="Segoe"/>
                <a:ea typeface="ＭＳ ゴシック"/>
              </a:rPr>
              <a:t>OR </a:t>
            </a:r>
            <a:r>
              <a:rPr lang="en-US" b="1" i="0" u="none" strike="noStrike" baseline="0" smtClean="0">
                <a:solidFill>
                  <a:srgbClr val="000000"/>
                </a:solidFill>
                <a:latin typeface="Segoe"/>
                <a:ea typeface="ＭＳ ゴシック"/>
              </a:rPr>
              <a:t>Apply</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Footnote and Endnotes</a:t>
            </a:r>
            <a:r>
              <a:rPr lang="en-US" b="0" i="0" u="none" strike="noStrike" baseline="0" smtClean="0">
                <a:solidFill>
                  <a:srgbClr val="000000"/>
                </a:solidFill>
                <a:latin typeface="Segoe"/>
                <a:ea typeface="ＭＳ ゴシック"/>
              </a:rPr>
              <a:t> dialog box. Scroll through to the end of the document and notice the footnotes are no longer positioned at the end of the page. The endnotes display at the end of the document in lowercase roman numerals.</a:t>
            </a:r>
          </a:p>
          <a:p>
            <a:pPr lvl="1" rtl="0">
              <a:buAutoNum type="arabicPeriod" startAt="4"/>
            </a:pPr>
            <a:r>
              <a:rPr lang="en-US" b="0" i="0" u="none" strike="noStrike" baseline="0" smtClean="0">
                <a:solidFill>
                  <a:srgbClr val="000000"/>
                </a:solidFill>
                <a:latin typeface="Segoe"/>
                <a:ea typeface="ＭＳ ゴシック"/>
              </a:rPr>
              <a:t>Place the insertion point after the last paragraph in the document and insert a page break to separate the Endnotes from the document and place in a new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323667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Research Paper</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Position the insertion point anywhere within the title, </a:t>
            </a:r>
            <a:r>
              <a:rPr lang="en-US" sz="2000" b="0" i="1" u="none" strike="noStrike" baseline="0" smtClean="0">
                <a:solidFill>
                  <a:srgbClr val="000000"/>
                </a:solidFill>
                <a:latin typeface="Segoe"/>
                <a:ea typeface="ＭＳ ゴシック"/>
              </a:rPr>
              <a:t>The Evolving Role of the First Lady</a:t>
            </a:r>
            <a:r>
              <a:rPr lang="en-US" sz="2000" b="0" i="0" u="none" strike="noStrike" baseline="0" smtClean="0">
                <a:solidFill>
                  <a:srgbClr val="000000"/>
                </a:solidFill>
                <a:latin typeface="Segoe"/>
                <a:ea typeface="ＭＳ ゴシック"/>
              </a:rPr>
              <a:t> then </a:t>
            </a:r>
            <a:r>
              <a:rPr lang="en-US" sz="2000" b="1" i="0" u="none" strike="noStrike" baseline="0" smtClean="0">
                <a:solidFill>
                  <a:srgbClr val="000000"/>
                </a:solidFill>
                <a:latin typeface="Segoe"/>
                <a:ea typeface="ＭＳ ゴシック"/>
              </a:rPr>
              <a:t>center</a:t>
            </a:r>
            <a:r>
              <a:rPr lang="en-US" sz="2000" b="0" i="0" u="none" strike="noStrike" baseline="0" smtClean="0">
                <a:solidFill>
                  <a:srgbClr val="000000"/>
                </a:solidFill>
                <a:latin typeface="Times New Roman"/>
                <a:ea typeface="ＭＳ ゴシック"/>
              </a:rPr>
              <a:t>.</a:t>
            </a:r>
          </a:p>
          <a:p>
            <a:pPr lvl="1" rtl="0">
              <a:buAutoNum type="arabicPeriod" startAt="7"/>
            </a:pPr>
            <a:r>
              <a:rPr lang="en-US" sz="2000" b="0" i="0" u="none" strike="noStrike" baseline="0" smtClean="0">
                <a:solidFill>
                  <a:srgbClr val="000000"/>
                </a:solidFill>
                <a:latin typeface="Segoe"/>
                <a:ea typeface="ＭＳ ゴシック"/>
              </a:rPr>
              <a:t>Select the headings below, and apply </a:t>
            </a:r>
            <a:r>
              <a:rPr lang="en-US" sz="2000" b="1" i="0" u="none" strike="noStrike" baseline="0" smtClean="0">
                <a:solidFill>
                  <a:srgbClr val="000000"/>
                </a:solidFill>
                <a:latin typeface="Segoe"/>
                <a:ea typeface="ＭＳ ゴシック"/>
              </a:rPr>
              <a:t>Heading 1</a:t>
            </a:r>
            <a:r>
              <a:rPr lang="en-US" sz="2000" b="0" i="0" u="none" strike="noStrike" baseline="0" smtClean="0">
                <a:solidFill>
                  <a:srgbClr val="000000"/>
                </a:solidFill>
                <a:latin typeface="Segoe"/>
                <a:ea typeface="ＭＳ ゴシック"/>
              </a:rPr>
              <a:t>. The Heading 1 style is applied to the left margin and should be </a:t>
            </a:r>
            <a:r>
              <a:rPr lang="en-US" sz="2000" b="0" i="1" u="none" strike="noStrike" baseline="0" smtClean="0">
                <a:solidFill>
                  <a:srgbClr val="000000"/>
                </a:solidFill>
                <a:latin typeface="Segoe"/>
                <a:ea typeface="ＭＳ ゴシック"/>
              </a:rPr>
              <a:t>bolded</a:t>
            </a:r>
            <a:r>
              <a:rPr lang="en-US" sz="2000" b="0" i="0" u="none" strike="noStrike" baseline="0" smtClean="0">
                <a:solidFill>
                  <a:srgbClr val="000000"/>
                </a:solidFill>
                <a:latin typeface="Times New Roman"/>
                <a:ea typeface="ＭＳ ゴシック"/>
              </a:rPr>
              <a:t>.</a:t>
            </a:r>
          </a:p>
          <a:p>
            <a:pPr marL="0" lvl="0" indent="0" rtl="0">
              <a:buNone/>
            </a:pPr>
            <a:r>
              <a:rPr lang="en-US" sz="2000" b="0" i="0" u="none" strike="noStrike" baseline="0" smtClean="0">
                <a:latin typeface="Segoe"/>
                <a:ea typeface="ＭＳ ゴシック"/>
              </a:rPr>
              <a:t>	Introduction</a:t>
            </a:r>
          </a:p>
          <a:p>
            <a:pPr marL="0" lvl="0" indent="0" rtl="0">
              <a:buNone/>
            </a:pPr>
            <a:r>
              <a:rPr lang="en-US" sz="2000" b="0" i="0" u="none" strike="noStrike" baseline="0" smtClean="0">
                <a:latin typeface="Segoe"/>
                <a:ea typeface="ＭＳ ゴシック"/>
              </a:rPr>
              <a:t>	Women in Politics</a:t>
            </a:r>
          </a:p>
          <a:p>
            <a:pPr marL="0" lvl="0" indent="0" rtl="0">
              <a:buNone/>
            </a:pPr>
            <a:r>
              <a:rPr lang="en-US" sz="2000" b="0" i="0" u="none" strike="noStrike" baseline="0" smtClean="0">
                <a:latin typeface="Segoe"/>
                <a:ea typeface="ＭＳ ゴシック"/>
              </a:rPr>
              <a:t>	History of First Ladies</a:t>
            </a:r>
          </a:p>
          <a:p>
            <a:pPr marL="0" lvl="0" indent="0" rtl="0">
              <a:buNone/>
            </a:pPr>
            <a:r>
              <a:rPr lang="en-US" sz="2000" b="0" i="0" u="none" strike="noStrike" baseline="0" smtClean="0">
                <a:latin typeface="Segoe"/>
                <a:ea typeface="ＭＳ ゴシック"/>
              </a:rPr>
              <a:t>	Role of First Ladies</a:t>
            </a:r>
          </a:p>
          <a:p>
            <a:pPr marL="0" lvl="0" indent="0" rtl="0">
              <a:buNone/>
            </a:pPr>
            <a:r>
              <a:rPr lang="en-US" sz="2000" b="0" i="0" u="none" strike="noStrike" baseline="0" smtClean="0">
                <a:latin typeface="Segoe"/>
                <a:ea typeface="ＭＳ ゴシック"/>
              </a:rPr>
              <a:t>	Power of First Ladies</a:t>
            </a:r>
          </a:p>
          <a:p>
            <a:pPr marL="0" lvl="0" indent="0" rtl="0">
              <a:buNone/>
            </a:pPr>
            <a:r>
              <a:rPr lang="en-US" sz="2000" b="0" i="0" u="none" strike="noStrike" baseline="0" smtClean="0">
                <a:latin typeface="Segoe"/>
                <a:ea typeface="ＭＳ ゴシック"/>
              </a:rPr>
              <a:t>	Conclusion</a:t>
            </a:r>
          </a:p>
          <a:p>
            <a:pPr lvl="1">
              <a:buFont typeface="+mj-lt"/>
              <a:buAutoNum type="arabicPeriod" startAt="9"/>
            </a:pPr>
            <a:r>
              <a:rPr lang="en-US" sz="2000">
                <a:solidFill>
                  <a:srgbClr val="000000"/>
                </a:solidFill>
                <a:latin typeface="Segoe"/>
                <a:ea typeface="ＭＳ ゴシック"/>
              </a:rPr>
              <a:t> </a:t>
            </a:r>
            <a:r>
              <a:rPr lang="en-US" sz="2000" b="1">
                <a:solidFill>
                  <a:srgbClr val="000000"/>
                </a:solidFill>
                <a:latin typeface="Segoe"/>
                <a:ea typeface="ＭＳ ゴシック"/>
              </a:rPr>
              <a:t>SAVE</a:t>
            </a:r>
            <a:r>
              <a:rPr lang="en-US" sz="2000">
                <a:solidFill>
                  <a:srgbClr val="000000"/>
                </a:solidFill>
                <a:latin typeface="Segoe"/>
                <a:ea typeface="ＭＳ ゴシック"/>
              </a:rPr>
              <a:t> the document as </a:t>
            </a:r>
            <a:r>
              <a:rPr lang="en-US" sz="2000" b="1" i="1">
                <a:solidFill>
                  <a:srgbClr val="000000"/>
                </a:solidFill>
                <a:latin typeface="Segoe"/>
                <a:ea typeface="ＭＳ ゴシック"/>
              </a:rPr>
              <a:t>Research on First Ladies</a:t>
            </a:r>
            <a:r>
              <a:rPr lang="en-US" sz="2000">
                <a:solidFill>
                  <a:srgbClr val="000000"/>
                </a:solidFill>
                <a:latin typeface="Segoe"/>
                <a:ea typeface="ＭＳ ゴシック"/>
              </a:rPr>
              <a:t> in the lesson folder on your flash drive.</a:t>
            </a:r>
          </a:p>
          <a:p>
            <a:pPr lvl="0"/>
            <a:r>
              <a:rPr lang="en-US" sz="2000" b="1">
                <a:latin typeface="Segoe"/>
                <a:ea typeface="ＭＳ ゴシック"/>
              </a:rPr>
              <a:t>PAUSE. LEAVE</a:t>
            </a:r>
            <a:r>
              <a:rPr lang="en-US" sz="2000">
                <a:latin typeface="Segoe"/>
                <a:ea typeface="ＭＳ ゴシック"/>
              </a:rPr>
              <a:t> the document open to use in the next exercise.</a:t>
            </a:r>
          </a:p>
          <a:p>
            <a:pPr marL="0" lvl="0" indent="0" rtl="0">
              <a:buNone/>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25718608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Converting Footnotes and Endnotes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Select the first endnote and change the format to </a:t>
            </a:r>
            <a:r>
              <a:rPr lang="en-US" b="0" i="1" u="none" strike="noStrike" baseline="0" smtClean="0">
                <a:solidFill>
                  <a:srgbClr val="000000"/>
                </a:solidFill>
                <a:latin typeface="Segoe"/>
                <a:ea typeface="ＭＳ ゴシック"/>
              </a:rPr>
              <a:t>1, 2, 3…</a:t>
            </a:r>
            <a:r>
              <a:rPr lang="en-US" b="0" i="0" u="none" strike="noStrike" baseline="0" smtClean="0">
                <a:solidFill>
                  <a:srgbClr val="000000"/>
                </a:solidFill>
                <a:latin typeface="Segoe"/>
                <a:ea typeface="ＭＳ ゴシック"/>
              </a:rPr>
              <a:t>— the endnotes are renumbered with the new format. Change the spacing to a </a:t>
            </a:r>
            <a:r>
              <a:rPr lang="en-US" b="0" i="1" u="none" strike="noStrike" baseline="0" smtClean="0">
                <a:solidFill>
                  <a:srgbClr val="000000"/>
                </a:solidFill>
                <a:latin typeface="Segoe"/>
                <a:ea typeface="ＭＳ ゴシック"/>
              </a:rPr>
              <a:t>single space</a:t>
            </a:r>
            <a:r>
              <a:rPr lang="en-US" b="0" i="0" u="none" strike="noStrike" baseline="0" smtClean="0">
                <a:solidFill>
                  <a:srgbClr val="000000"/>
                </a:solidFill>
                <a:latin typeface="Segoe"/>
                <a:ea typeface="ＭＳ ゴシック"/>
              </a:rPr>
              <a:t> and </a:t>
            </a:r>
            <a:r>
              <a:rPr lang="en-US" b="0" i="1" u="none" strike="noStrike" baseline="0" smtClean="0">
                <a:solidFill>
                  <a:srgbClr val="000000"/>
                </a:solidFill>
                <a:latin typeface="Segoe"/>
                <a:ea typeface="ＭＳ ゴシック"/>
              </a:rPr>
              <a:t>first line indent </a:t>
            </a:r>
            <a:r>
              <a:rPr lang="en-US" b="0" i="0" u="none" strike="noStrike" baseline="0" smtClean="0">
                <a:solidFill>
                  <a:srgbClr val="000000"/>
                </a:solidFill>
                <a:latin typeface="Segoe"/>
                <a:ea typeface="ＭＳ ゴシック"/>
              </a:rPr>
              <a:t>for the endnotes.</a:t>
            </a:r>
          </a:p>
          <a:p>
            <a:pPr lvl="1" rtl="0">
              <a:buAutoNum type="arabicPeriod" startAt="7"/>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First Ladies Research with Endnotes</a:t>
            </a:r>
            <a:r>
              <a:rPr lang="en-US" b="0" i="0" u="none" strike="noStrike" baseline="0" smtClean="0">
                <a:solidFill>
                  <a:srgbClr val="000000"/>
                </a:solidFill>
                <a:latin typeface="Segoe"/>
                <a:ea typeface="ＭＳ ゴシック"/>
              </a:rPr>
              <a:t> in the lesson folder on your flash.</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3801834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Table of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Position the insertion point at the beginning of the document. Add a </a:t>
            </a:r>
            <a:r>
              <a:rPr lang="en-US" b="0" i="1" u="none" strike="noStrike" baseline="0" smtClean="0">
                <a:solidFill>
                  <a:srgbClr val="000000"/>
                </a:solidFill>
                <a:latin typeface="Segoe"/>
                <a:ea typeface="ＭＳ ゴシック"/>
              </a:rPr>
              <a:t>next page</a:t>
            </a:r>
            <a:r>
              <a:rPr lang="en-US" b="0" i="0" u="none" strike="noStrike" baseline="0" smtClean="0">
                <a:solidFill>
                  <a:srgbClr val="000000"/>
                </a:solidFill>
                <a:latin typeface="Segoe"/>
                <a:ea typeface="ＭＳ ゴシック"/>
              </a:rPr>
              <a:t> section break and then move the insertion point to the first page. By inserting a section break, you separate the Table of Contents from the rest of the document because you may need to insert page numbers differently.</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twice to create a blank line above the section break.</a:t>
            </a:r>
          </a:p>
          <a:p>
            <a:pPr lvl="1"/>
            <a:r>
              <a:rPr lang="en-US">
                <a:solidFill>
                  <a:srgbClr val="000000"/>
                </a:solidFill>
                <a:latin typeface="Segoe"/>
                <a:ea typeface="ＭＳ ゴシック"/>
              </a:rPr>
              <a:t>Place the insertion point on line one.</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3018910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Table of Contents</a:t>
            </a: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solidFill>
                  <a:srgbClr val="000000"/>
                </a:solidFill>
                <a:latin typeface="Segoe"/>
                <a:ea typeface="ＭＳ ゴシック"/>
              </a:rPr>
              <a:t>On the </a:t>
            </a:r>
            <a:r>
              <a:rPr lang="en-US" sz="2100" b="0" i="1" u="none" strike="noStrike" baseline="0" smtClean="0">
                <a:solidFill>
                  <a:srgbClr val="000000"/>
                </a:solidFill>
                <a:latin typeface="Segoe"/>
                <a:ea typeface="ＭＳ ゴシック"/>
              </a:rPr>
              <a:t>References</a:t>
            </a:r>
            <a:r>
              <a:rPr lang="en-US" sz="2100" b="0" i="0" u="none" strike="noStrike" baseline="0" smtClean="0">
                <a:solidFill>
                  <a:srgbClr val="000000"/>
                </a:solidFill>
                <a:latin typeface="Segoe"/>
                <a:ea typeface="ＭＳ ゴシック"/>
              </a:rPr>
              <a:t> tab,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in the </a:t>
            </a:r>
            <a:r>
              <a:rPr lang="en-US" sz="2100" b="0" i="1" u="none" strike="noStrike" baseline="0" smtClean="0">
                <a:solidFill>
                  <a:srgbClr val="000000"/>
                </a:solidFill>
                <a:latin typeface="Segoe"/>
                <a:ea typeface="ＭＳ ゴシック"/>
              </a:rPr>
              <a:t>Table of Contents</a:t>
            </a:r>
            <a:r>
              <a:rPr lang="en-US" sz="2100" b="0" i="0" u="none" strike="noStrike" baseline="0" smtClean="0">
                <a:solidFill>
                  <a:srgbClr val="000000"/>
                </a:solidFill>
                <a:latin typeface="Segoe"/>
                <a:ea typeface="ＭＳ ゴシック"/>
              </a:rPr>
              <a:t>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group, click the </a:t>
            </a:r>
            <a:r>
              <a:rPr lang="en-US" sz="2100" b="1" i="0" u="none" strike="noStrike" baseline="0" smtClean="0">
                <a:solidFill>
                  <a:srgbClr val="000000"/>
                </a:solidFill>
                <a:latin typeface="Segoe"/>
                <a:ea typeface="ＭＳ ゴシック"/>
              </a:rPr>
              <a:t>Table </a:t>
            </a:r>
            <a:br>
              <a:rPr lang="en-US" sz="2100" b="1" i="0" u="none" strike="noStrike" baseline="0" smtClean="0">
                <a:solidFill>
                  <a:srgbClr val="000000"/>
                </a:solidFill>
                <a:latin typeface="Segoe"/>
                <a:ea typeface="ＭＳ ゴシック"/>
              </a:rPr>
            </a:br>
            <a:r>
              <a:rPr lang="en-US" sz="2100" b="1" i="0" u="none" strike="noStrike" baseline="0" smtClean="0">
                <a:solidFill>
                  <a:srgbClr val="000000"/>
                </a:solidFill>
                <a:latin typeface="Segoe"/>
                <a:ea typeface="ＭＳ ゴシック"/>
              </a:rPr>
              <a:t>of Contents</a:t>
            </a:r>
            <a:r>
              <a:rPr lang="en-US" sz="2100" b="0" i="0" u="none" strike="noStrike" baseline="0" smtClean="0">
                <a:solidFill>
                  <a:srgbClr val="000000"/>
                </a:solidFill>
                <a:latin typeface="Segoe"/>
                <a:ea typeface="ＭＳ ゴシック"/>
              </a:rPr>
              <a:t> button. A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gallery of built-in styles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and a menu appears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1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9788" y="1600200"/>
            <a:ext cx="4508611" cy="4563533"/>
          </a:xfrm>
          <a:prstGeom prst="rect">
            <a:avLst/>
          </a:prstGeom>
        </p:spPr>
      </p:pic>
    </p:spTree>
    <p:extLst>
      <p:ext uri="{BB962C8B-B14F-4D97-AF65-F5344CB8AC3E}">
        <p14:creationId xmlns:p14="http://schemas.microsoft.com/office/powerpoint/2010/main" val="3520681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Table of Contents</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Select the </a:t>
            </a:r>
            <a:r>
              <a:rPr lang="en-US" sz="2000" b="1" i="0" u="none" strike="noStrike" baseline="0" smtClean="0">
                <a:solidFill>
                  <a:srgbClr val="000000"/>
                </a:solidFill>
                <a:latin typeface="Segoe"/>
                <a:ea typeface="ＭＳ ゴシック"/>
              </a:rPr>
              <a:t>Automatic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Table 2</a:t>
            </a:r>
            <a:r>
              <a:rPr lang="en-US" sz="2000" b="0" i="0" u="none" strike="noStrike" baseline="0" smtClean="0">
                <a:solidFill>
                  <a:srgbClr val="000000"/>
                </a:solidFill>
                <a:latin typeface="Segoe"/>
                <a:ea typeface="ＭＳ ゴシック"/>
              </a:rPr>
              <a:t> style.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table of contents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inserted in the docu-</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ment (right). When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click inside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table of contents, it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shaded in gray. Each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entry is linked to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heading in the docu-</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ment and has a screen tip that will appear. The Table of Contents style that was selected contains a heading for this page and right tab settings with dot leaders, and the page numbers are automatically positioned by each heading.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10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524000"/>
            <a:ext cx="4694526" cy="2980267"/>
          </a:xfrm>
          <a:prstGeom prst="rect">
            <a:avLst/>
          </a:prstGeom>
        </p:spPr>
      </p:pic>
    </p:spTree>
    <p:extLst>
      <p:ext uri="{BB962C8B-B14F-4D97-AF65-F5344CB8AC3E}">
        <p14:creationId xmlns:p14="http://schemas.microsoft.com/office/powerpoint/2010/main" val="1769305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Table of Contents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 then click the mouse button to follow the link for </a:t>
            </a:r>
            <a:r>
              <a:rPr lang="en-US" b="0" i="1" u="none" strike="noStrike" baseline="0" smtClean="0">
                <a:solidFill>
                  <a:srgbClr val="000000"/>
                </a:solidFill>
                <a:latin typeface="Segoe"/>
                <a:ea typeface="ＭＳ ゴシック"/>
              </a:rPr>
              <a:t>Power of First Ladies</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Word</a:t>
            </a:r>
            <a:r>
              <a:rPr lang="en-US" b="0" i="0" u="none" strike="noStrike" baseline="0" smtClean="0">
                <a:solidFill>
                  <a:srgbClr val="000000"/>
                </a:solidFill>
                <a:latin typeface="Segoe"/>
                <a:ea typeface="ＭＳ ゴシック"/>
              </a:rPr>
              <a:t> jumps to that section of the document quickly. Press </a:t>
            </a:r>
            <a:r>
              <a:rPr lang="en-US" b="1" i="0" u="none" strike="noStrike" baseline="0" smtClean="0">
                <a:solidFill>
                  <a:srgbClr val="000000"/>
                </a:solidFill>
                <a:latin typeface="Segoe"/>
                <a:ea typeface="ＭＳ ゴシック"/>
              </a:rPr>
              <a:t>Ctrl+Home</a:t>
            </a:r>
            <a:r>
              <a:rPr lang="en-US" b="0" i="0" u="none" strike="noStrike" baseline="0" smtClean="0">
                <a:solidFill>
                  <a:srgbClr val="000000"/>
                </a:solidFill>
                <a:latin typeface="Segoe"/>
                <a:ea typeface="ＭＳ ゴシック"/>
              </a:rPr>
              <a:t> to go to the beginning of the document.</a:t>
            </a:r>
          </a:p>
          <a:p>
            <a:pPr lvl="1" rtl="0">
              <a:buAutoNum type="arabicPeriod" startAt="6"/>
            </a:pP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your document as </a:t>
            </a:r>
            <a:r>
              <a:rPr lang="en-US" b="1" i="1" u="none" strike="noStrike" baseline="0" smtClean="0">
                <a:solidFill>
                  <a:srgbClr val="000000"/>
                </a:solidFill>
                <a:latin typeface="Segoe"/>
                <a:ea typeface="ＭＳ ゴシック"/>
              </a:rPr>
              <a:t>First Ladies Research with TOC</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a:p>
            <a:pPr lvl="0"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36362747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Table of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group, click the </a:t>
            </a:r>
            <a:r>
              <a:rPr lang="en-US" b="1" i="0"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button.</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srgbClr val="000000"/>
                </a:solidFill>
                <a:latin typeface="Segoe"/>
                <a:ea typeface="ＭＳ ゴシック"/>
              </a:rPr>
              <a:t>Custom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from the menu. The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dialog box appears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10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666" y="2286000"/>
            <a:ext cx="4789513" cy="3040623"/>
          </a:xfrm>
          <a:prstGeom prst="rect">
            <a:avLst/>
          </a:prstGeom>
        </p:spPr>
      </p:pic>
    </p:spTree>
    <p:extLst>
      <p:ext uri="{BB962C8B-B14F-4D97-AF65-F5344CB8AC3E}">
        <p14:creationId xmlns:p14="http://schemas.microsoft.com/office/powerpoint/2010/main" val="369116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Table of Contents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Scroll through the options and view the table of contents in the preview area.</a:t>
            </a:r>
          </a:p>
          <a:p>
            <a:pPr lvl="1" rtl="0">
              <a:buAutoNum type="arabicPeriod" startAt="3"/>
            </a:pPr>
            <a:r>
              <a:rPr lang="en-US" sz="2000" b="0" i="0" u="none" strike="noStrike" baseline="0" smtClean="0">
                <a:solidFill>
                  <a:srgbClr val="000000"/>
                </a:solidFill>
                <a:latin typeface="Segoe"/>
                <a:ea typeface="ＭＳ ゴシック"/>
              </a:rPr>
              <a:t>Click the drop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down area by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Format</a:t>
            </a:r>
            <a:r>
              <a:rPr lang="en-US" sz="2000" b="0" i="0" u="none" strike="noStrike" baseline="0" smtClean="0">
                <a:solidFill>
                  <a:srgbClr val="000000"/>
                </a:solidFill>
                <a:latin typeface="Segoe"/>
                <a:ea typeface="ＭＳ ゴシック"/>
              </a:rPr>
              <a: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select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Simple</a:t>
            </a:r>
            <a:r>
              <a:rPr lang="en-US" sz="2000" b="0" i="0" u="none" strike="noStrike" baseline="0" smtClean="0">
                <a:solidFill>
                  <a:srgbClr val="000000"/>
                </a:solidFill>
                <a:latin typeface="Segoe"/>
                <a:ea typeface="ＭＳ ゴシック"/>
              </a:rPr>
              <a:t> format.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can see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differences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format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preview area.</a:t>
            </a:r>
          </a:p>
          <a:p>
            <a:pPr lvl="1" rtl="0">
              <a:buAutoNum type="arabicPeriod" startAt="3"/>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Options</a:t>
            </a:r>
            <a:r>
              <a:rPr lang="en-US" sz="2000" b="0" i="0" u="none" strike="noStrike" baseline="0" smtClean="0">
                <a:solidFill>
                  <a:srgbClr val="000000"/>
                </a:solidFill>
                <a:latin typeface="Segoe"/>
                <a:ea typeface="ＭＳ ゴシック"/>
              </a:rPr>
              <a:t> button to open the </a:t>
            </a:r>
            <a:r>
              <a:rPr lang="en-US" sz="2000" b="0" i="1" u="none" strike="noStrike" baseline="0" smtClean="0">
                <a:solidFill>
                  <a:srgbClr val="000000"/>
                </a:solidFill>
                <a:latin typeface="Segoe"/>
                <a:ea typeface="ＭＳ ゴシック"/>
              </a:rPr>
              <a:t>Table of Contents Options</a:t>
            </a:r>
            <a:r>
              <a:rPr lang="en-US" sz="2000" b="0" i="0" u="none" strike="noStrike" baseline="0" smtClean="0">
                <a:solidFill>
                  <a:srgbClr val="000000"/>
                </a:solidFill>
                <a:latin typeface="Segoe"/>
                <a:ea typeface="ＭＳ ゴシック"/>
              </a:rPr>
              <a:t> dialog box appears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10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828800"/>
            <a:ext cx="5533624" cy="2802467"/>
          </a:xfrm>
          <a:prstGeom prst="rect">
            <a:avLst/>
          </a:prstGeom>
        </p:spPr>
      </p:pic>
    </p:spTree>
    <p:extLst>
      <p:ext uri="{BB962C8B-B14F-4D97-AF65-F5344CB8AC3E}">
        <p14:creationId xmlns:p14="http://schemas.microsoft.com/office/powerpoint/2010/main" val="11496328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Table of Contents</a:t>
            </a:r>
          </a:p>
        </p:txBody>
      </p:sp>
      <p:sp>
        <p:nvSpPr>
          <p:cNvPr id="3" name="Text Placeholder 2"/>
          <p:cNvSpPr>
            <a:spLocks noGrp="1"/>
          </p:cNvSpPr>
          <p:nvPr>
            <p:ph type="body" idx="1"/>
          </p:nvPr>
        </p:nvSpPr>
        <p:spPr/>
        <p:txBody>
          <a:bodyPr/>
          <a:lstStyle/>
          <a:p>
            <a:pPr lvl="1" rtl="0">
              <a:buFont typeface="+mj-lt"/>
              <a:buAutoNum type="arabicPeriod" startAt="6"/>
            </a:pPr>
            <a:r>
              <a:rPr lang="en-US" sz="2100" b="0" i="0" u="none" strike="noStrike" baseline="0" smtClean="0">
                <a:solidFill>
                  <a:srgbClr val="000000"/>
                </a:solidFill>
                <a:latin typeface="Segoe"/>
                <a:ea typeface="ＭＳ ゴシック"/>
              </a:rPr>
              <a:t>In the </a:t>
            </a:r>
            <a:r>
              <a:rPr lang="en-US" sz="2100" b="0" i="1" u="none" strike="noStrike" baseline="0" smtClean="0">
                <a:solidFill>
                  <a:srgbClr val="000000"/>
                </a:solidFill>
                <a:latin typeface="Segoe"/>
                <a:ea typeface="ＭＳ ゴシック"/>
              </a:rPr>
              <a:t>Build table of contents from</a:t>
            </a:r>
            <a:r>
              <a:rPr lang="en-US" sz="2100" b="0" i="0" u="none" strike="noStrike" baseline="0" smtClean="0">
                <a:solidFill>
                  <a:srgbClr val="000000"/>
                </a:solidFill>
                <a:latin typeface="Segoe"/>
                <a:ea typeface="ＭＳ ゴシック"/>
              </a:rPr>
              <a:t> section, scroll through the Table of Contents level list. Notice the styles and their levels marked for inclusion in the table of contents.</a:t>
            </a:r>
          </a:p>
          <a:p>
            <a:pPr lvl="1" rtl="0">
              <a:buAutoNum type="arabicPeriod" startAt="6"/>
            </a:pPr>
            <a:r>
              <a:rPr lang="en-US" sz="2100" b="0" i="0" u="none" strike="noStrike" baseline="0" smtClean="0">
                <a:solidFill>
                  <a:prstClr val="black"/>
                </a:solidFill>
                <a:latin typeface="Grotesque MT Bd Ex"/>
                <a:ea typeface="ＭＳ ゴシック"/>
              </a:rPr>
              <a:t>Add a </a:t>
            </a:r>
            <a:r>
              <a:rPr lang="en-US" sz="2100" b="0" i="1" u="none" strike="noStrike" baseline="0" smtClean="0">
                <a:solidFill>
                  <a:prstClr val="black"/>
                </a:solidFill>
                <a:latin typeface="Grotesque MT Bd Ex"/>
                <a:ea typeface="ＭＳ ゴシック"/>
              </a:rPr>
              <a:t>TOC level 4</a:t>
            </a:r>
            <a:r>
              <a:rPr lang="en-US" sz="2100" b="0" i="0" u="none" strike="noStrike" baseline="0" smtClean="0">
                <a:solidFill>
                  <a:prstClr val="black"/>
                </a:solidFill>
                <a:latin typeface="Grotesque MT Bd Ex"/>
                <a:ea typeface="ＭＳ ゴシック"/>
              </a:rPr>
              <a:t> by keying </a:t>
            </a:r>
            <a:r>
              <a:rPr lang="en-US" sz="2100" b="1" i="0" u="none" strike="noStrike" baseline="0" smtClean="0">
                <a:solidFill>
                  <a:srgbClr val="000000"/>
                </a:solidFill>
                <a:latin typeface="Segoe"/>
                <a:ea typeface="ＭＳ ゴシック"/>
              </a:rPr>
              <a:t>4</a:t>
            </a:r>
            <a:r>
              <a:rPr lang="en-US" sz="2100" b="0" i="0" u="none" strike="noStrike" baseline="0" smtClean="0">
                <a:solidFill>
                  <a:prstClr val="black"/>
                </a:solidFill>
                <a:latin typeface="Grotesque MT Bd Ex"/>
                <a:ea typeface="ＭＳ ゴシック"/>
              </a:rPr>
              <a:t> in the box by </a:t>
            </a:r>
            <a:r>
              <a:rPr lang="en-US" sz="2100" b="0" i="1" u="none" strike="noStrike" baseline="0" smtClean="0">
                <a:solidFill>
                  <a:prstClr val="black"/>
                </a:solidFill>
                <a:latin typeface="Grotesque MT Bd Ex"/>
                <a:ea typeface="ＭＳ ゴシック"/>
              </a:rPr>
              <a:t>Heading 4</a:t>
            </a:r>
            <a:r>
              <a:rPr lang="en-US" sz="2100" b="0" i="0" u="none" strike="noStrike" baseline="0" smtClean="0">
                <a:solidFill>
                  <a:prstClr val="black"/>
                </a:solidFill>
                <a:latin typeface="Grotesque MT Bd Ex"/>
                <a:ea typeface="ＭＳ ゴシック"/>
              </a:rPr>
              <a:t>. A check mark is automatically placed by the heading.</a:t>
            </a:r>
          </a:p>
          <a:p>
            <a:pPr lvl="1" rtl="0">
              <a:buAutoNum type="arabicPeriod" startAt="6"/>
            </a:pPr>
            <a:r>
              <a:rPr lang="en-US" sz="2100" b="0" i="0" u="none" strike="noStrike" baseline="0" smtClean="0">
                <a:solidFill>
                  <a:prstClr val="black"/>
                </a:solidFill>
                <a:latin typeface="Grotesque MT Bd Ex"/>
                <a:ea typeface="ＭＳ ゴシック"/>
              </a:rPr>
              <a:t>Click </a:t>
            </a:r>
            <a:r>
              <a:rPr lang="en-US" sz="2100" b="1" i="0" u="none" strike="noStrike" baseline="0" smtClean="0">
                <a:solidFill>
                  <a:srgbClr val="000000"/>
                </a:solidFill>
                <a:latin typeface="Segoe"/>
                <a:ea typeface="ＭＳ ゴシック"/>
              </a:rPr>
              <a:t>OK</a:t>
            </a:r>
            <a:r>
              <a:rPr lang="en-US" sz="2100" b="0" i="0" u="none" strike="noStrike" baseline="0" smtClean="0">
                <a:solidFill>
                  <a:prstClr val="black"/>
                </a:solidFill>
                <a:latin typeface="Grotesque MT Bd Ex"/>
                <a:ea typeface="ＭＳ ゴシック"/>
              </a:rPr>
              <a:t> to close the </a:t>
            </a:r>
            <a:r>
              <a:rPr lang="en-US" sz="2100" b="0" i="1" u="none" strike="noStrike" baseline="0" smtClean="0">
                <a:solidFill>
                  <a:prstClr val="black"/>
                </a:solidFill>
                <a:latin typeface="Grotesque MT Bd Ex"/>
                <a:ea typeface="ＭＳ ゴシック"/>
              </a:rPr>
              <a:t>Table of Contents Options</a:t>
            </a:r>
            <a:r>
              <a:rPr lang="en-US" sz="2100" b="0" i="0" u="none" strike="noStrike" baseline="0" smtClean="0">
                <a:solidFill>
                  <a:prstClr val="black"/>
                </a:solidFill>
                <a:latin typeface="Grotesque MT Bd Ex"/>
                <a:ea typeface="ＭＳ ゴシック"/>
              </a:rPr>
              <a:t> dialog box, and then click </a:t>
            </a:r>
            <a:r>
              <a:rPr lang="en-US" sz="2100" b="1" i="0" u="none" strike="noStrike" baseline="0" smtClean="0">
                <a:solidFill>
                  <a:srgbClr val="000000"/>
                </a:solidFill>
                <a:latin typeface="Segoe"/>
                <a:ea typeface="ＭＳ ゴシック"/>
              </a:rPr>
              <a:t>OK</a:t>
            </a:r>
            <a:r>
              <a:rPr lang="en-US" sz="2100" b="0" i="0" u="none" strike="noStrike" baseline="0" smtClean="0">
                <a:solidFill>
                  <a:prstClr val="black"/>
                </a:solidFill>
                <a:latin typeface="Grotesque MT Bd Ex"/>
                <a:ea typeface="ＭＳ ゴシック"/>
              </a:rPr>
              <a:t> to close the </a:t>
            </a:r>
            <a:r>
              <a:rPr lang="en-US" sz="2100" b="0" i="1" u="none" strike="noStrike" baseline="0" smtClean="0">
                <a:solidFill>
                  <a:prstClr val="black"/>
                </a:solidFill>
                <a:latin typeface="Grotesque MT Bd Ex"/>
                <a:ea typeface="ＭＳ ゴシック"/>
              </a:rPr>
              <a:t>Table of Contents</a:t>
            </a:r>
            <a:r>
              <a:rPr lang="en-US" sz="2100" b="0" i="0" u="none" strike="noStrike" baseline="0" smtClean="0">
                <a:solidFill>
                  <a:prstClr val="black"/>
                </a:solidFill>
                <a:latin typeface="Grotesque MT Bd Ex"/>
                <a:ea typeface="ＭＳ ゴシック"/>
              </a:rPr>
              <a:t> dialog </a:t>
            </a:r>
            <a:r>
              <a:rPr lang="en-US" sz="2100" b="0" i="0" u="none" strike="noStrike" baseline="0" smtClean="0">
                <a:solidFill>
                  <a:srgbClr val="000000"/>
                </a:solidFill>
                <a:latin typeface="Segoe"/>
                <a:ea typeface="ＭＳ ゴシック"/>
              </a:rPr>
              <a:t>box.</a:t>
            </a:r>
          </a:p>
          <a:p>
            <a:pPr lvl="1">
              <a:buFont typeface="+mj-lt"/>
              <a:buAutoNum type="arabicPeriod" startAt="6"/>
            </a:pPr>
            <a:r>
              <a:rPr lang="en-US" sz="2100">
                <a:solidFill>
                  <a:prstClr val="black"/>
                </a:solidFill>
                <a:latin typeface="Grotesque MT Bd Ex"/>
                <a:ea typeface="ＭＳ ゴシック"/>
              </a:rPr>
              <a:t>If prompted to replace the selected table of contents, click </a:t>
            </a:r>
            <a:r>
              <a:rPr lang="en-US" sz="2100" b="1">
                <a:solidFill>
                  <a:srgbClr val="000000"/>
                </a:solidFill>
                <a:latin typeface="Segoe"/>
                <a:ea typeface="ＭＳ ゴシック"/>
              </a:rPr>
              <a:t>Yes</a:t>
            </a:r>
            <a:r>
              <a:rPr lang="en-US" sz="2100">
                <a:solidFill>
                  <a:srgbClr val="000000"/>
                </a:solidFill>
                <a:latin typeface="Times New Roman"/>
                <a:ea typeface="ＭＳ ゴシック"/>
              </a:rPr>
              <a:t>.</a:t>
            </a:r>
          </a:p>
          <a:p>
            <a:pPr lvl="1">
              <a:buFont typeface="+mj-lt"/>
              <a:buAutoNum type="arabicPeriod" startAt="10"/>
            </a:pPr>
            <a:r>
              <a:rPr lang="en-US" sz="2100">
                <a:solidFill>
                  <a:srgbClr val="000000"/>
                </a:solidFill>
                <a:latin typeface="Segoe"/>
                <a:ea typeface="ＭＳ ゴシック"/>
              </a:rPr>
              <a:t>The table of contents contains the page number by the heading with no leader. </a:t>
            </a:r>
            <a:r>
              <a:rPr lang="en-US" sz="2100">
                <a:solidFill>
                  <a:prstClr val="black"/>
                </a:solidFill>
                <a:latin typeface="Grotesque MT Bd Ex"/>
                <a:ea typeface="ＭＳ ゴシック"/>
              </a:rPr>
              <a:t>If you had four levels in your document, you would see </a:t>
            </a:r>
            <a:r>
              <a:rPr lang="en-US" sz="2100" i="1">
                <a:solidFill>
                  <a:prstClr val="black"/>
                </a:solidFill>
                <a:latin typeface="Grotesque MT Bd Ex"/>
                <a:ea typeface="ＭＳ ゴシック"/>
              </a:rPr>
              <a:t>Heading 4</a:t>
            </a:r>
            <a:r>
              <a:rPr lang="en-US" sz="2100">
                <a:solidFill>
                  <a:prstClr val="black"/>
                </a:solidFill>
                <a:latin typeface="Grotesque MT Bd Ex"/>
                <a:ea typeface="ＭＳ ゴシック"/>
              </a:rPr>
              <a:t> in the </a:t>
            </a:r>
            <a:r>
              <a:rPr lang="en-US" sz="2100" i="1">
                <a:solidFill>
                  <a:prstClr val="black"/>
                </a:solidFill>
                <a:latin typeface="Grotesque MT Bd Ex"/>
                <a:ea typeface="ＭＳ ゴシック"/>
              </a:rPr>
              <a:t>Style</a:t>
            </a:r>
            <a:r>
              <a:rPr lang="en-US" sz="2100">
                <a:solidFill>
                  <a:prstClr val="black"/>
                </a:solidFill>
                <a:latin typeface="Grotesque MT Bd Ex"/>
                <a:ea typeface="ＭＳ ゴシック"/>
              </a:rPr>
              <a:t> group of the </a:t>
            </a:r>
            <a:r>
              <a:rPr lang="en-US" sz="2100" i="1">
                <a:solidFill>
                  <a:prstClr val="black"/>
                </a:solidFill>
                <a:latin typeface="Grotesque MT Bd Ex"/>
                <a:ea typeface="ＭＳ ゴシック"/>
              </a:rPr>
              <a:t>Home</a:t>
            </a:r>
            <a:r>
              <a:rPr lang="en-US" sz="2100">
                <a:solidFill>
                  <a:prstClr val="black"/>
                </a:solidFill>
                <a:latin typeface="Grotesque MT Bd Ex"/>
                <a:ea typeface="ＭＳ ゴシック"/>
              </a:rPr>
              <a:t> </a:t>
            </a:r>
            <a:r>
              <a:rPr lang="en-US" sz="2100">
                <a:solidFill>
                  <a:srgbClr val="000000"/>
                </a:solidFill>
                <a:latin typeface="Segoe"/>
                <a:ea typeface="ＭＳ ゴシック"/>
              </a:rPr>
              <a:t>tab.</a:t>
            </a:r>
          </a:p>
          <a:p>
            <a:pPr lvl="1">
              <a:buFont typeface="+mj-lt"/>
              <a:buAutoNum type="arabicPeriod" startAt="6"/>
            </a:pPr>
            <a:endParaRPr lang="en-US" sz="2100">
              <a:solidFill>
                <a:srgbClr val="000000"/>
              </a:solidFill>
              <a:latin typeface="Times New Roman"/>
              <a:ea typeface="ＭＳ ゴシック"/>
            </a:endParaRPr>
          </a:p>
          <a:p>
            <a:pPr lvl="1" rtl="0">
              <a:buAutoNum type="arabicPeriod" startAt="6"/>
            </a:pPr>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27560940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a Table of Contents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Remove the </a:t>
            </a:r>
            <a:r>
              <a:rPr lang="en-US" b="0" i="1" u="none" strike="noStrike" baseline="0" smtClean="0">
                <a:solidFill>
                  <a:srgbClr val="000000"/>
                </a:solidFill>
                <a:latin typeface="Segoe"/>
                <a:ea typeface="ＭＳ ゴシック"/>
              </a:rPr>
              <a:t>Heading 4</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Table of Contents Options</a:t>
            </a:r>
            <a:r>
              <a:rPr lang="en-US" b="0" i="0" u="none" strike="noStrike" baseline="0" smtClean="0">
                <a:solidFill>
                  <a:srgbClr val="000000"/>
                </a:solidFill>
                <a:latin typeface="Segoe"/>
                <a:ea typeface="ＭＳ ゴシック"/>
              </a:rPr>
              <a:t> dialog box.</a:t>
            </a:r>
          </a:p>
          <a:p>
            <a:pPr lvl="1">
              <a:buAutoNum type="arabicPeriod" startAt="11"/>
            </a:pPr>
            <a:r>
              <a:rPr lang="en-US">
                <a:solidFill>
                  <a:srgbClr val="000000"/>
                </a:solidFill>
                <a:latin typeface="Segoe"/>
                <a:ea typeface="ＭＳ ゴシック"/>
              </a:rPr>
              <a:t>Change the format to </a:t>
            </a:r>
            <a:r>
              <a:rPr lang="en-US" i="1">
                <a:solidFill>
                  <a:srgbClr val="000000"/>
                </a:solidFill>
                <a:latin typeface="Segoe"/>
                <a:ea typeface="ＭＳ ゴシック"/>
              </a:rPr>
              <a:t>Distinctive</a:t>
            </a:r>
            <a:r>
              <a:rPr lang="en-US">
                <a:solidFill>
                  <a:srgbClr val="000000"/>
                </a:solidFill>
                <a:latin typeface="Segoe"/>
                <a:ea typeface="ＭＳ ゴシック"/>
              </a:rPr>
              <a:t>. The Table of Contents now appears with a line as a leader followed by the page number.</a:t>
            </a:r>
          </a:p>
          <a:p>
            <a:pPr lvl="1">
              <a:buAutoNum type="arabicPeriod" startAt="11"/>
            </a:pPr>
            <a:r>
              <a:rPr lang="en-US">
                <a:solidFill>
                  <a:prstClr val="black"/>
                </a:solidFill>
                <a:latin typeface="Segoe"/>
                <a:ea typeface="ＭＳ ゴシック"/>
              </a:rPr>
              <a:t> </a:t>
            </a:r>
            <a:r>
              <a:rPr lang="en-US" b="1">
                <a:solidFill>
                  <a:prstClr val="black"/>
                </a:solidFill>
                <a:latin typeface="Segoe"/>
                <a:ea typeface="ＭＳ ゴシック"/>
              </a:rPr>
              <a:t>SAVE</a:t>
            </a:r>
            <a:r>
              <a:rPr lang="en-US">
                <a:solidFill>
                  <a:srgbClr val="000000"/>
                </a:solidFill>
                <a:latin typeface="Segoe"/>
                <a:ea typeface="ＭＳ ゴシック"/>
              </a:rPr>
              <a:t> the document as </a:t>
            </a:r>
            <a:r>
              <a:rPr lang="en-US" b="1" i="1">
                <a:solidFill>
                  <a:srgbClr val="000000"/>
                </a:solidFill>
                <a:latin typeface="Segoe"/>
                <a:ea typeface="ＭＳ ゴシック"/>
              </a:rPr>
              <a:t>First Ladies Research with TOC1</a:t>
            </a:r>
            <a:r>
              <a:rPr lang="en-US">
                <a:solidFill>
                  <a:srgbClr val="000000"/>
                </a:solidFill>
                <a:latin typeface="Segoe"/>
                <a:ea typeface="ＭＳ ゴシック"/>
              </a:rPr>
              <a:t> 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1080304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Selected Text to a Table of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Scroll to page 2 of the document and position the insertion point before the W in </a:t>
            </a: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Even though this heading contains a style, you can still apply the </a:t>
            </a:r>
            <a:r>
              <a:rPr lang="en-US" b="0" i="1" u="none" strike="noStrike" baseline="0" smtClean="0">
                <a:solidFill>
                  <a:srgbClr val="000000"/>
                </a:solidFill>
                <a:latin typeface="Segoe"/>
                <a:ea typeface="ＭＳ ゴシック"/>
              </a:rPr>
              <a:t>Add Text</a:t>
            </a:r>
            <a:r>
              <a:rPr lang="en-US" b="0" i="0" u="none" strike="noStrike" baseline="0" smtClean="0">
                <a:solidFill>
                  <a:srgbClr val="000000"/>
                </a:solidFill>
                <a:latin typeface="Segoe"/>
                <a:ea typeface="ＭＳ ゴシック"/>
              </a:rPr>
              <a:t> command.</a:t>
            </a:r>
          </a:p>
          <a:p>
            <a:pPr lvl="1" rtl="0"/>
            <a:r>
              <a:rPr lang="en-US" b="0" i="0" u="none" strike="noStrike" baseline="0" smtClean="0">
                <a:solidFill>
                  <a:srgbClr val="000000"/>
                </a:solidFill>
                <a:latin typeface="Segoe"/>
                <a:ea typeface="ＭＳ ゴシック"/>
              </a:rPr>
              <a:t>On the </a:t>
            </a:r>
            <a:r>
              <a:rPr lang="en-US" b="0" i="1"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tab, in the </a:t>
            </a:r>
            <a:r>
              <a:rPr lang="en-US" b="0" i="1" u="none" strike="noStrike" baseline="0" smtClean="0">
                <a:solidFill>
                  <a:srgbClr val="000000"/>
                </a:solidFill>
                <a:latin typeface="Segoe"/>
                <a:ea typeface="ＭＳ ゴシック"/>
              </a:rPr>
              <a:t>Pages</a:t>
            </a:r>
            <a:r>
              <a:rPr lang="en-US" b="0" i="0" u="none" strike="noStrike" baseline="0" smtClean="0">
                <a:solidFill>
                  <a:srgbClr val="000000"/>
                </a:solidFill>
                <a:latin typeface="Segoe"/>
                <a:ea typeface="ＭＳ ゴシック"/>
              </a:rPr>
              <a:t> group, click the </a:t>
            </a:r>
            <a:r>
              <a:rPr lang="en-US" b="1" i="0" u="none" strike="noStrike" baseline="0" smtClean="0">
                <a:solidFill>
                  <a:srgbClr val="000000"/>
                </a:solidFill>
                <a:latin typeface="Segoe"/>
                <a:ea typeface="ＭＳ ゴシック"/>
              </a:rPr>
              <a:t>Page</a:t>
            </a:r>
            <a:r>
              <a:rPr lang="en-US" b="0" i="0" u="none" strike="noStrike" baseline="0" smtClean="0">
                <a:solidFill>
                  <a:prstClr val="black"/>
                </a:solidFill>
                <a:latin typeface="Segoe"/>
                <a:ea typeface="ＭＳ ゴシック"/>
              </a:rPr>
              <a:t> </a:t>
            </a:r>
            <a:r>
              <a:rPr lang="en-US" b="1" i="0" u="none" strike="noStrike" baseline="0" smtClean="0">
                <a:solidFill>
                  <a:srgbClr val="000000"/>
                </a:solidFill>
                <a:latin typeface="Segoe"/>
                <a:ea typeface="ＭＳ ゴシック"/>
              </a:rPr>
              <a:t>Break</a:t>
            </a:r>
            <a:r>
              <a:rPr lang="en-US" b="0" i="0" u="none" strike="noStrike" baseline="0" smtClean="0">
                <a:solidFill>
                  <a:srgbClr val="000000"/>
                </a:solidFill>
                <a:latin typeface="Segoe"/>
                <a:ea typeface="ＭＳ ゴシック"/>
              </a:rPr>
              <a:t> button to move that section to a new page.</a:t>
            </a:r>
          </a:p>
          <a:p>
            <a:pPr lvl="1" rtl="0"/>
            <a:r>
              <a:rPr lang="en-US" b="0" i="0" u="none" strike="noStrike" baseline="0" smtClean="0">
                <a:solidFill>
                  <a:srgbClr val="000000"/>
                </a:solidFill>
                <a:latin typeface="Segoe"/>
                <a:ea typeface="ＭＳ ゴシック"/>
              </a:rPr>
              <a:t>Select the </a:t>
            </a: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text.</a:t>
            </a:r>
          </a:p>
          <a:p>
            <a:pPr lvl="1"/>
            <a:r>
              <a:rPr lang="en-US">
                <a:solidFill>
                  <a:srgbClr val="000000"/>
                </a:solidFill>
                <a:latin typeface="Segoe"/>
                <a:ea typeface="ＭＳ ゴシック"/>
              </a:rPr>
              <a:t>In the </a:t>
            </a:r>
            <a:r>
              <a:rPr lang="en-US" i="1">
                <a:solidFill>
                  <a:srgbClr val="000000"/>
                </a:solidFill>
                <a:latin typeface="Segoe"/>
                <a:ea typeface="ＭＳ ゴシック"/>
              </a:rPr>
              <a:t>Table of Contents</a:t>
            </a:r>
            <a:r>
              <a:rPr lang="en-US">
                <a:solidFill>
                  <a:srgbClr val="000000"/>
                </a:solidFill>
                <a:latin typeface="Segoe"/>
                <a:ea typeface="ＭＳ ゴシック"/>
              </a:rPr>
              <a:t> group, click the </a:t>
            </a:r>
            <a:r>
              <a:rPr lang="en-US" b="1">
                <a:solidFill>
                  <a:srgbClr val="000000"/>
                </a:solidFill>
                <a:latin typeface="Segoe"/>
                <a:ea typeface="ＭＳ ゴシック"/>
              </a:rPr>
              <a:t>drop down arrow </a:t>
            </a:r>
            <a:r>
              <a:rPr lang="en-US">
                <a:solidFill>
                  <a:srgbClr val="000000"/>
                </a:solidFill>
                <a:latin typeface="Segoe"/>
                <a:ea typeface="ＭＳ ゴシック"/>
              </a:rPr>
              <a:t>by the </a:t>
            </a:r>
            <a:r>
              <a:rPr lang="en-US" i="1">
                <a:solidFill>
                  <a:srgbClr val="000000"/>
                </a:solidFill>
                <a:latin typeface="Segoe"/>
                <a:ea typeface="ＭＳ ゴシック"/>
              </a:rPr>
              <a:t>Add Text</a:t>
            </a:r>
            <a:r>
              <a:rPr lang="en-US">
                <a:solidFill>
                  <a:srgbClr val="000000"/>
                </a:solidFill>
                <a:latin typeface="Segoe"/>
                <a:ea typeface="ＭＳ ゴシック"/>
              </a:rPr>
              <a:t> button to display the menu.</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392082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choose from many different reference styles when formatting your citations, sources, and bibliography. American Psychological Association (APA) and Modern Language Association (MLA) are the most common. Additional formats are also available so make sure you check with your instructor on the style. The selected format inserts the information in the correct layout.</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3644826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Selected Text to a Table of Contents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Select </a:t>
            </a:r>
            <a:r>
              <a:rPr lang="en-US" b="0" i="1" u="none" strike="noStrike" baseline="0" smtClean="0">
                <a:solidFill>
                  <a:srgbClr val="000000"/>
                </a:solidFill>
                <a:latin typeface="Segoe"/>
                <a:ea typeface="ＭＳ ゴシック"/>
              </a:rPr>
              <a:t>Level 2</a:t>
            </a:r>
            <a:r>
              <a:rPr lang="en-US" b="0" i="0" u="none" strike="noStrike" baseline="0" smtClean="0">
                <a:solidFill>
                  <a:srgbClr val="000000"/>
                </a:solidFill>
                <a:latin typeface="Segoe"/>
                <a:ea typeface="ＭＳ ゴシック"/>
              </a:rPr>
              <a:t> from the menu (below). This changes the existing level to the new level.</a:t>
            </a:r>
          </a:p>
          <a:p>
            <a:pPr lvl="1" rtl="0">
              <a:buAutoNum type="arabicPeriod" startAt="5"/>
            </a:pPr>
            <a:r>
              <a:rPr lang="en-US" b="0" i="0" u="none" strike="noStrike" baseline="0" smtClean="0">
                <a:solidFill>
                  <a:srgbClr val="000000"/>
                </a:solidFill>
                <a:latin typeface="Segoe"/>
                <a:ea typeface="ＭＳ ゴシック"/>
              </a:rPr>
              <a:t>Text that is not formatted with a heading style can also be added as a level to include in a table of contents.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10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124200"/>
            <a:ext cx="6451600" cy="2683866"/>
          </a:xfrm>
          <a:prstGeom prst="rect">
            <a:avLst/>
          </a:prstGeom>
        </p:spPr>
      </p:pic>
    </p:spTree>
    <p:extLst>
      <p:ext uri="{BB962C8B-B14F-4D97-AF65-F5344CB8AC3E}">
        <p14:creationId xmlns:p14="http://schemas.microsoft.com/office/powerpoint/2010/main" val="1106266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Selected Text to a Table of Contents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Select the heading “</a:t>
            </a:r>
            <a:r>
              <a:rPr lang="en-US" b="0" i="1" u="none" strike="noStrike" baseline="0" smtClean="0">
                <a:solidFill>
                  <a:srgbClr val="000000"/>
                </a:solidFill>
                <a:latin typeface="Segoe"/>
                <a:ea typeface="ＭＳ ゴシック"/>
              </a:rPr>
              <a:t>The Evolving Role of the First Lady.</a:t>
            </a:r>
            <a:r>
              <a:rPr lang="en-US" b="0" i="0" u="none" strike="noStrike" baseline="0" smtClean="0">
                <a:solidFill>
                  <a:srgbClr val="000000"/>
                </a:solidFill>
                <a:latin typeface="Segoe"/>
                <a:ea typeface="ＭＳ ゴシック"/>
              </a:rPr>
              <a:t>” Click the </a:t>
            </a:r>
            <a:r>
              <a:rPr lang="en-US" b="0" i="1" u="none" strike="noStrike" baseline="0" smtClean="0">
                <a:solidFill>
                  <a:srgbClr val="000000"/>
                </a:solidFill>
                <a:latin typeface="Segoe"/>
                <a:ea typeface="ＭＳ ゴシック"/>
              </a:rPr>
              <a:t>Add Text</a:t>
            </a:r>
            <a:r>
              <a:rPr lang="en-US" b="0" i="0" u="none" strike="noStrike" baseline="0" smtClean="0">
                <a:solidFill>
                  <a:srgbClr val="000000"/>
                </a:solidFill>
                <a:latin typeface="Segoe"/>
                <a:ea typeface="ＭＳ ゴシック"/>
              </a:rPr>
              <a:t> button and select </a:t>
            </a:r>
            <a:r>
              <a:rPr lang="en-US" b="0" i="1" u="none" strike="noStrike" baseline="0" smtClean="0">
                <a:solidFill>
                  <a:srgbClr val="000000"/>
                </a:solidFill>
                <a:latin typeface="Segoe"/>
                <a:ea typeface="ＭＳ ゴシック"/>
              </a:rPr>
              <a:t>Level 1</a:t>
            </a:r>
            <a:r>
              <a:rPr lang="en-US" b="0" i="0" u="none" strike="noStrike" baseline="0" smtClean="0">
                <a:solidFill>
                  <a:srgbClr val="000000"/>
                </a:solidFill>
                <a:latin typeface="Segoe"/>
                <a:ea typeface="ＭＳ ゴシック"/>
              </a:rPr>
              <a:t>. The heading moves to the left of the margin.</a:t>
            </a:r>
          </a:p>
          <a:p>
            <a:pPr lvl="1" rtl="0">
              <a:buAutoNum type="arabicPeriod" startAt="7"/>
            </a:pP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First Ladies Research with TOC2</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2324989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Table of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Scroll to the beginning of page 1 and click the tab selector in the </a:t>
            </a:r>
            <a:r>
              <a:rPr lang="en-US" b="1" i="0"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tab to select. The </a:t>
            </a:r>
            <a:r>
              <a:rPr lang="en-US" b="0" i="1" u="none" strike="noStrike" baseline="0" smtClean="0">
                <a:solidFill>
                  <a:srgbClr val="000000"/>
                </a:solidFill>
                <a:latin typeface="Segoe"/>
                <a:ea typeface="ＭＳ ゴシック"/>
              </a:rPr>
              <a:t>Update Table of Contents</a:t>
            </a:r>
            <a:r>
              <a:rPr lang="en-US" b="0" i="0" u="none" strike="noStrike" baseline="0" smtClean="0">
                <a:solidFill>
                  <a:srgbClr val="000000"/>
                </a:solidFill>
                <a:latin typeface="Segoe"/>
                <a:ea typeface="ＭＳ ゴシック"/>
              </a:rPr>
              <a:t> dialog box appears. The default radio button for </a:t>
            </a:r>
            <a:r>
              <a:rPr lang="en-US" b="0" i="1" u="none" strike="noStrike" baseline="0" smtClean="0">
                <a:solidFill>
                  <a:srgbClr val="000000"/>
                </a:solidFill>
                <a:latin typeface="Segoe"/>
                <a:ea typeface="ＭＳ ゴシック"/>
              </a:rPr>
              <a:t>Update page numbers only</a:t>
            </a:r>
            <a:r>
              <a:rPr lang="en-US" b="0" i="0" u="none" strike="noStrike" baseline="0" smtClean="0">
                <a:solidFill>
                  <a:srgbClr val="000000"/>
                </a:solidFill>
                <a:latin typeface="Segoe"/>
                <a:ea typeface="ＭＳ ゴシック"/>
              </a:rPr>
              <a:t> is selected,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10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657600"/>
            <a:ext cx="6616700" cy="2311400"/>
          </a:xfrm>
          <a:prstGeom prst="rect">
            <a:avLst/>
          </a:prstGeom>
        </p:spPr>
      </p:pic>
    </p:spTree>
    <p:extLst>
      <p:ext uri="{BB962C8B-B14F-4D97-AF65-F5344CB8AC3E}">
        <p14:creationId xmlns:p14="http://schemas.microsoft.com/office/powerpoint/2010/main" val="1759038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Update a Table of Contents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Select the radio button to </a:t>
            </a:r>
            <a:r>
              <a:rPr lang="en-US" b="0" i="1" u="none" strike="noStrike" baseline="0" smtClean="0">
                <a:solidFill>
                  <a:srgbClr val="000000"/>
                </a:solidFill>
                <a:latin typeface="Segoe"/>
                <a:ea typeface="ＭＳ ゴシック"/>
              </a:rPr>
              <a:t>Update entire table</a:t>
            </a:r>
            <a:r>
              <a:rPr lang="en-US" b="0" i="0" u="none" strike="noStrike" baseline="0" smtClean="0">
                <a:solidFill>
                  <a:srgbClr val="000000"/>
                </a:solidFill>
                <a:latin typeface="Segoe"/>
                <a:ea typeface="ＭＳ ゴシック"/>
              </a:rPr>
              <a:t> then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table of contents is updated, and notice the </a:t>
            </a: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heading is indented 0.15” from the left margin. You also see the differences in the levels in the table of contents. You can also click </a:t>
            </a:r>
            <a:r>
              <a:rPr lang="en-US" b="0" i="1" u="none" strike="noStrike" baseline="0" smtClean="0">
                <a:solidFill>
                  <a:srgbClr val="000000"/>
                </a:solidFill>
                <a:latin typeface="Segoe"/>
                <a:ea typeface="ＭＳ ゴシック"/>
              </a:rPr>
              <a:t>Update Table</a:t>
            </a:r>
            <a:r>
              <a:rPr lang="en-US" b="0" i="0" u="none" strike="noStrike" baseline="0" smtClean="0">
                <a:solidFill>
                  <a:srgbClr val="000000"/>
                </a:solidFill>
                <a:latin typeface="Segoe"/>
                <a:ea typeface="ＭＳ ゴシック"/>
              </a:rPr>
              <a:t> button on the tab or in </a:t>
            </a:r>
            <a:r>
              <a:rPr lang="en-US" b="0" i="1"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group.</a:t>
            </a:r>
          </a:p>
          <a:p>
            <a:pPr lvl="1" rtl="0">
              <a:buAutoNum type="arabicPeriod" startAt="2"/>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a:p>
            <a:pPr lvl="0"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2107368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Table of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Table of Contents</a:t>
            </a:r>
            <a:r>
              <a:rPr lang="en-US" b="0" i="0" u="none" strike="noStrike" baseline="0" smtClean="0">
                <a:solidFill>
                  <a:srgbClr val="000000"/>
                </a:solidFill>
                <a:latin typeface="Segoe"/>
                <a:ea typeface="ＭＳ ゴシック"/>
              </a:rPr>
              <a:t> group, click </a:t>
            </a:r>
            <a:r>
              <a:rPr lang="en-US" b="1" i="0" u="none" strike="noStrike" baseline="0" smtClean="0">
                <a:solidFill>
                  <a:srgbClr val="000000"/>
                </a:solidFill>
                <a:latin typeface="Segoe"/>
                <a:ea typeface="ＭＳ ゴシック"/>
              </a:rPr>
              <a:t>Remove Table of Contents</a:t>
            </a:r>
            <a:r>
              <a:rPr lang="en-US" b="0" i="0" u="none" strike="noStrike" baseline="0" smtClean="0">
                <a:solidFill>
                  <a:srgbClr val="000000"/>
                </a:solidFill>
                <a:latin typeface="Segoe"/>
                <a:ea typeface="ＭＳ ゴシック"/>
              </a:rPr>
              <a:t> or use the tab select to </a:t>
            </a:r>
            <a:r>
              <a:rPr lang="en-US" b="0" i="1" u="none" strike="noStrike" baseline="0" smtClean="0">
                <a:solidFill>
                  <a:srgbClr val="000000"/>
                </a:solidFill>
                <a:latin typeface="Segoe"/>
                <a:ea typeface="ＭＳ ゴシック"/>
              </a:rPr>
              <a:t>Remove Table of Contents</a:t>
            </a:r>
            <a:r>
              <a:rPr lang="en-US" b="0" i="0" u="none" strike="noStrike" baseline="0" smtClean="0">
                <a:solidFill>
                  <a:srgbClr val="000000"/>
                </a:solidFill>
                <a:latin typeface="Times New Roman"/>
                <a:ea typeface="ＭＳ ゴシック"/>
              </a:rPr>
              <a:t>.</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the section breaks and blank line from the document.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Undo</a:t>
            </a:r>
            <a:r>
              <a:rPr lang="en-US" b="0" i="0" u="none" strike="noStrike" baseline="0" smtClean="0">
                <a:solidFill>
                  <a:srgbClr val="000000"/>
                </a:solidFill>
                <a:latin typeface="Segoe"/>
                <a:ea typeface="ＭＳ ゴシック"/>
              </a:rPr>
              <a:t> or press </a:t>
            </a:r>
            <a:r>
              <a:rPr lang="en-US" b="1" i="0" u="none" strike="noStrike" baseline="0" smtClean="0">
                <a:solidFill>
                  <a:srgbClr val="000000"/>
                </a:solidFill>
                <a:latin typeface="Segoe"/>
                <a:ea typeface="ＭＳ ゴシック"/>
              </a:rPr>
              <a:t>Ctrl+Z</a:t>
            </a:r>
            <a:r>
              <a:rPr lang="en-US" b="0" i="0" u="none" strike="noStrike" baseline="0" smtClean="0">
                <a:solidFill>
                  <a:srgbClr val="000000"/>
                </a:solidFill>
                <a:latin typeface="Segoe"/>
                <a:ea typeface="ＭＳ ゴシック"/>
              </a:rPr>
              <a:t> to undo your last action.</a:t>
            </a:r>
          </a:p>
          <a:p>
            <a:pPr lvl="1" rtl="0"/>
            <a:r>
              <a:rPr lang="en-US" b="0"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First Ladies Research Update2</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42700361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Title Page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Position the insertion point at the beginning of the document, and then select the heading beginning with </a:t>
            </a:r>
            <a:r>
              <a:rPr lang="en-US" sz="2000" b="0" i="1" u="none" strike="noStrike" baseline="0" smtClean="0">
                <a:solidFill>
                  <a:srgbClr val="000000"/>
                </a:solidFill>
                <a:latin typeface="Segoe"/>
                <a:ea typeface="ＭＳ ゴシック"/>
              </a:rPr>
              <a:t>The Evolving Role of the First Lady</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Earlier in the lesson, you changed the heading to a Level 1 so that it would appear in the Table of Contents. In the </a:t>
            </a:r>
            <a:r>
              <a:rPr lang="en-US" sz="2000" b="0" i="1" u="none" strike="noStrike" baseline="0" smtClean="0">
                <a:solidFill>
                  <a:srgbClr val="000000"/>
                </a:solidFill>
                <a:latin typeface="Segoe"/>
                <a:ea typeface="ＭＳ ゴシック"/>
              </a:rPr>
              <a:t>Table of Contents</a:t>
            </a:r>
            <a:r>
              <a:rPr lang="en-US" sz="2000" b="0" i="0" u="none" strike="noStrike" baseline="0" smtClean="0">
                <a:solidFill>
                  <a:srgbClr val="000000"/>
                </a:solidFill>
                <a:latin typeface="Segoe"/>
                <a:ea typeface="ＭＳ ゴシック"/>
              </a:rPr>
              <a:t> group, select </a:t>
            </a:r>
            <a:r>
              <a:rPr lang="en-US" sz="2000" b="0" i="1" u="none" strike="noStrike" baseline="0" smtClean="0">
                <a:solidFill>
                  <a:srgbClr val="000000"/>
                </a:solidFill>
                <a:latin typeface="Segoe"/>
                <a:ea typeface="ＭＳ ゴシック"/>
              </a:rPr>
              <a:t>Do Not Show in Table of Contents.</a:t>
            </a:r>
          </a:p>
          <a:p>
            <a:pPr lvl="1"/>
            <a:r>
              <a:rPr lang="en-US" sz="2000">
                <a:solidFill>
                  <a:srgbClr val="000000"/>
                </a:solidFill>
                <a:latin typeface="Segoe"/>
                <a:ea typeface="ＭＳ ゴシック"/>
              </a:rPr>
              <a:t>Position the insertion at the end of the line and insert a </a:t>
            </a:r>
            <a:r>
              <a:rPr lang="en-US" sz="2000" i="1">
                <a:solidFill>
                  <a:srgbClr val="000000"/>
                </a:solidFill>
                <a:latin typeface="Segoe"/>
                <a:ea typeface="ＭＳ ゴシック"/>
              </a:rPr>
              <a:t>Next Page section break</a:t>
            </a:r>
            <a:r>
              <a:rPr lang="en-US" sz="2000">
                <a:solidFill>
                  <a:srgbClr val="000000"/>
                </a:solidFill>
                <a:latin typeface="Segoe"/>
                <a:ea typeface="ＭＳ ゴシック"/>
              </a:rPr>
              <a:t>. The heading is moved to the beginning of the document.</a:t>
            </a:r>
          </a:p>
          <a:p>
            <a:pPr lvl="1"/>
            <a:r>
              <a:rPr lang="en-US" sz="2000">
                <a:solidFill>
                  <a:srgbClr val="000000"/>
                </a:solidFill>
                <a:latin typeface="Segoe"/>
                <a:ea typeface="ＭＳ ゴシック"/>
              </a:rPr>
              <a:t>Press </a:t>
            </a:r>
            <a:r>
              <a:rPr lang="en-US" sz="2000" b="1">
                <a:solidFill>
                  <a:srgbClr val="000000"/>
                </a:solidFill>
                <a:latin typeface="Segoe"/>
                <a:ea typeface="ＭＳ ゴシック"/>
              </a:rPr>
              <a:t>Enter</a:t>
            </a:r>
            <a:r>
              <a:rPr lang="en-US" sz="2000">
                <a:solidFill>
                  <a:srgbClr val="000000"/>
                </a:solidFill>
                <a:latin typeface="Segoe"/>
                <a:ea typeface="ＭＳ ゴシック"/>
              </a:rPr>
              <a:t> three times to create blank lines before the section break.</a:t>
            </a:r>
          </a:p>
          <a:p>
            <a:pPr lvl="1"/>
            <a:r>
              <a:rPr lang="en-US" sz="2000">
                <a:solidFill>
                  <a:srgbClr val="000000"/>
                </a:solidFill>
                <a:latin typeface="Segoe"/>
                <a:ea typeface="ＭＳ ゴシック"/>
              </a:rPr>
              <a:t>On the blank line, key </a:t>
            </a:r>
            <a:r>
              <a:rPr lang="en-US" sz="2000" b="1">
                <a:solidFill>
                  <a:srgbClr val="000000"/>
                </a:solidFill>
                <a:latin typeface="Segoe"/>
                <a:ea typeface="ＭＳ ゴシック"/>
              </a:rPr>
              <a:t>Victoria DeLeon</a:t>
            </a:r>
            <a:r>
              <a:rPr lang="en-US" sz="2000">
                <a:solidFill>
                  <a:srgbClr val="000000"/>
                </a:solidFill>
                <a:latin typeface="Segoe"/>
                <a:ea typeface="ＭＳ ゴシック"/>
              </a:rPr>
              <a:t> and then press </a:t>
            </a:r>
            <a:r>
              <a:rPr lang="en-US" sz="2000" b="1">
                <a:solidFill>
                  <a:srgbClr val="000000"/>
                </a:solidFill>
                <a:latin typeface="Segoe"/>
                <a:ea typeface="ＭＳ ゴシック"/>
              </a:rPr>
              <a:t>Enter</a:t>
            </a:r>
            <a:r>
              <a:rPr lang="en-US" sz="2000">
                <a:solidFill>
                  <a:srgbClr val="000000"/>
                </a:solidFill>
                <a:latin typeface="Times New Roman"/>
                <a:ea typeface="ＭＳ ゴシック"/>
              </a:rPr>
              <a:t>.</a:t>
            </a:r>
          </a:p>
          <a:p>
            <a:pPr lvl="1" rtl="0"/>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spTree>
    <p:extLst>
      <p:ext uri="{BB962C8B-B14F-4D97-AF65-F5344CB8AC3E}">
        <p14:creationId xmlns:p14="http://schemas.microsoft.com/office/powerpoint/2010/main" val="3838602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Title Page</a:t>
            </a:r>
          </a:p>
        </p:txBody>
      </p:sp>
      <p:sp>
        <p:nvSpPr>
          <p:cNvPr id="3" name="Text Placeholder 2"/>
          <p:cNvSpPr>
            <a:spLocks noGrp="1"/>
          </p:cNvSpPr>
          <p:nvPr>
            <p:ph type="body" idx="1"/>
          </p:nvPr>
        </p:nvSpPr>
        <p:spPr/>
        <p:txBody>
          <a:bodyPr/>
          <a:lstStyle/>
          <a:p>
            <a:pPr lvl="1">
              <a:buFont typeface="+mj-lt"/>
              <a:buAutoNum type="arabicPeriod" startAt="6"/>
            </a:pPr>
            <a:r>
              <a:rPr lang="en-US">
                <a:solidFill>
                  <a:srgbClr val="000000"/>
                </a:solidFill>
                <a:latin typeface="Segoe"/>
                <a:ea typeface="ＭＳ ゴシック"/>
              </a:rPr>
              <a:t>Key </a:t>
            </a:r>
            <a:r>
              <a:rPr lang="en-US" b="1">
                <a:solidFill>
                  <a:srgbClr val="000000"/>
                </a:solidFill>
                <a:latin typeface="Segoe"/>
                <a:ea typeface="ＭＳ ゴシック"/>
              </a:rPr>
              <a:t>Local College</a:t>
            </a:r>
            <a:r>
              <a:rPr lang="en-US">
                <a:solidFill>
                  <a:srgbClr val="000000"/>
                </a:solidFill>
                <a:latin typeface="Segoe"/>
                <a:ea typeface="ＭＳ ゴシック"/>
              </a:rPr>
              <a:t> as your school’s name. Make sure that the font and font size is the same. It should be </a:t>
            </a:r>
            <a:r>
              <a:rPr lang="en-US" i="1">
                <a:solidFill>
                  <a:srgbClr val="000000"/>
                </a:solidFill>
                <a:latin typeface="Segoe"/>
                <a:ea typeface="ＭＳ ゴシック"/>
              </a:rPr>
              <a:t>Times New Roman, 12</a:t>
            </a:r>
            <a:r>
              <a:rPr lang="en-US">
                <a:solidFill>
                  <a:srgbClr val="000000"/>
                </a:solidFill>
                <a:latin typeface="Segoe"/>
                <a:ea typeface="ＭＳ ゴシック"/>
              </a:rPr>
              <a:t> pt.</a:t>
            </a:r>
          </a:p>
          <a:p>
            <a:pPr lvl="1" rtl="0">
              <a:buAutoNum type="arabicPeriod" startAt="6"/>
            </a:pPr>
            <a:r>
              <a:rPr lang="en-US" b="0" i="1" u="none" strike="noStrike" baseline="0" smtClean="0">
                <a:solidFill>
                  <a:srgbClr val="000000"/>
                </a:solidFill>
                <a:latin typeface="Segoe"/>
                <a:ea typeface="ＭＳ ゴシック"/>
              </a:rPr>
              <a:t>Center</a:t>
            </a:r>
            <a:r>
              <a:rPr lang="en-US" b="0" i="0" u="none" strike="noStrike" baseline="0" smtClean="0">
                <a:solidFill>
                  <a:srgbClr val="000000"/>
                </a:solidFill>
                <a:latin typeface="Segoe"/>
                <a:ea typeface="ＭＳ ゴシック"/>
              </a:rPr>
              <a:t> the three lines and change the page layout to </a:t>
            </a:r>
            <a:r>
              <a:rPr lang="en-US" b="0" i="1" u="none" strike="noStrike" baseline="0" smtClean="0">
                <a:solidFill>
                  <a:srgbClr val="000000"/>
                </a:solidFill>
                <a:latin typeface="Segoe"/>
                <a:ea typeface="ＭＳ ゴシック"/>
              </a:rPr>
              <a:t>center vertically</a:t>
            </a:r>
            <a:r>
              <a:rPr lang="en-US" b="0" i="0" u="none" strike="noStrike" baseline="0" smtClean="0">
                <a:solidFill>
                  <a:srgbClr val="000000"/>
                </a:solidFill>
                <a:latin typeface="Segoe"/>
                <a:ea typeface="ＭＳ ゴシック"/>
              </a:rPr>
              <a:t> on the page. Change the </a:t>
            </a:r>
            <a:r>
              <a:rPr lang="en-US" b="0" i="1" u="none" strike="noStrike" baseline="0" smtClean="0">
                <a:solidFill>
                  <a:srgbClr val="000000"/>
                </a:solidFill>
                <a:latin typeface="Segoe"/>
                <a:ea typeface="ＭＳ ゴシック"/>
              </a:rPr>
              <a:t>spacing after</a:t>
            </a:r>
            <a:r>
              <a:rPr lang="en-US" b="0" i="0" u="none" strike="noStrike" baseline="0" smtClean="0">
                <a:solidFill>
                  <a:srgbClr val="000000"/>
                </a:solidFill>
                <a:latin typeface="Segoe"/>
                <a:ea typeface="ＭＳ ゴシック"/>
              </a:rPr>
              <a:t> the title to </a:t>
            </a:r>
            <a:r>
              <a:rPr lang="en-US" b="0" i="1" u="none" strike="noStrike" baseline="0" smtClean="0">
                <a:solidFill>
                  <a:srgbClr val="000000"/>
                </a:solidFill>
                <a:latin typeface="Segoe"/>
                <a:ea typeface="ＭＳ ゴシック"/>
              </a:rPr>
              <a:t>162 </a:t>
            </a:r>
            <a:r>
              <a:rPr lang="en-US" b="0" i="0" u="none" strike="noStrike" baseline="0" smtClean="0">
                <a:solidFill>
                  <a:srgbClr val="000000"/>
                </a:solidFill>
                <a:latin typeface="Segoe"/>
                <a:ea typeface="ＭＳ ゴシック"/>
              </a:rPr>
              <a:t>pt.</a:t>
            </a:r>
          </a:p>
          <a:p>
            <a:pPr lvl="1" rtl="0">
              <a:buAutoNum type="arabicPeriod" startAt="6"/>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First Ladies Research Update3</a:t>
            </a:r>
            <a:r>
              <a:rPr lang="en-US" b="0" i="0" u="none" strike="noStrike" baseline="0" smtClean="0">
                <a:solidFill>
                  <a:srgbClr val="000000"/>
                </a:solidFill>
                <a:latin typeface="Segoe"/>
                <a:ea typeface="ＭＳ ゴシック"/>
              </a:rPr>
              <a:t> in the lesson folder on your flash drive.</a:t>
            </a:r>
          </a:p>
          <a:p>
            <a:pPr lvl="1" rtl="0">
              <a:buAutoNum type="arabicPeriod" startAt="6"/>
            </a:pPr>
            <a:r>
              <a:rPr lang="en-US" b="0" i="0" u="none" strike="noStrike" baseline="0" smtClean="0">
                <a:solidFill>
                  <a:srgbClr val="000000"/>
                </a:solidFill>
                <a:latin typeface="Segoe"/>
                <a:ea typeface="ＭＳ ゴシック"/>
              </a:rPr>
              <a:t>Position the insertion point on the blank line above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8176401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 Title Page</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Insert a page break and move the insertion point to where the page break appears and a blank line.</a:t>
            </a:r>
          </a:p>
          <a:p>
            <a:pPr lvl="1" rtl="0">
              <a:buAutoNum type="arabicPeriod" startAt="10"/>
            </a:pPr>
            <a:r>
              <a:rPr lang="en-US" b="0" i="0" u="none" strike="noStrike" baseline="0" smtClean="0">
                <a:solidFill>
                  <a:srgbClr val="000000"/>
                </a:solidFill>
                <a:latin typeface="Segoe"/>
                <a:ea typeface="ＭＳ ゴシック"/>
              </a:rPr>
              <a:t>Insert the </a:t>
            </a:r>
            <a:r>
              <a:rPr lang="en-US" b="0" i="1" u="none" strike="noStrike" baseline="0" smtClean="0">
                <a:solidFill>
                  <a:srgbClr val="000000"/>
                </a:solidFill>
                <a:latin typeface="Segoe"/>
                <a:ea typeface="ＭＳ ゴシック"/>
              </a:rPr>
              <a:t>Automatic Table 1</a:t>
            </a:r>
            <a:r>
              <a:rPr lang="en-US" b="0" i="0" u="none" strike="noStrike" baseline="0" smtClean="0">
                <a:solidFill>
                  <a:srgbClr val="000000"/>
                </a:solidFill>
                <a:latin typeface="Segoe"/>
                <a:ea typeface="ＭＳ ゴシック"/>
              </a:rPr>
              <a:t> table of contents.</a:t>
            </a:r>
          </a:p>
          <a:p>
            <a:pPr lvl="1" rtl="0">
              <a:buAutoNum type="arabicPeriod" startAt="10"/>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in the 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15629732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Hyperlink</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OPEN the </a:t>
            </a:r>
            <a:r>
              <a:rPr lang="en-US" sz="2000" b="1" i="1" u="none" strike="noStrike" baseline="0" smtClean="0">
                <a:latin typeface="Segoe"/>
                <a:ea typeface="ＭＳ ゴシック"/>
              </a:rPr>
              <a:t>Research on First Ladies Update1</a:t>
            </a:r>
            <a:r>
              <a:rPr lang="en-US" sz="2000" b="0" i="0" u="none" strike="noStrike" baseline="0" smtClean="0">
                <a:latin typeface="Segoe"/>
                <a:ea typeface="ＭＳ ゴシック"/>
              </a:rPr>
              <a:t> document from the lesson folder.</a:t>
            </a:r>
          </a:p>
          <a:p>
            <a:pPr lvl="1" rtl="0"/>
            <a:r>
              <a:rPr lang="en-US" sz="2000" b="0" i="0" u="none" strike="noStrike" baseline="0" smtClean="0">
                <a:solidFill>
                  <a:srgbClr val="000000"/>
                </a:solidFill>
                <a:latin typeface="Segoe"/>
                <a:ea typeface="ＭＳ ゴシック"/>
              </a:rPr>
              <a:t>Go to page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four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select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Nancy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Reagan</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picture.</a:t>
            </a:r>
          </a:p>
          <a:p>
            <a:pPr lvl="1" rtl="0"/>
            <a:r>
              <a:rPr lang="en-US" sz="2000" b="0" i="0" u="none" strike="noStrike" baseline="0" smtClean="0">
                <a:solidFill>
                  <a:srgbClr val="000000"/>
                </a:solidFill>
                <a:latin typeface="Segoe"/>
                <a:ea typeface="ＭＳ ゴシック"/>
              </a:rPr>
              <a:t>On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Insert</a:t>
            </a:r>
            <a:r>
              <a:rPr lang="en-US" sz="2000" b="0" i="0" u="none" strike="noStrike" baseline="0" smtClean="0">
                <a:solidFill>
                  <a:srgbClr val="000000"/>
                </a:solidFill>
                <a:latin typeface="Segoe"/>
                <a:ea typeface="ＭＳ ゴシック"/>
              </a:rPr>
              <a:t> tab,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Links</a:t>
            </a:r>
            <a:r>
              <a:rPr lang="en-US" sz="2000" b="0" i="0" u="none" strike="noStrike" baseline="0" smtClean="0">
                <a:solidFill>
                  <a:srgbClr val="000000"/>
                </a:solidFill>
                <a:latin typeface="Segoe"/>
                <a:ea typeface="ＭＳ ゴシック"/>
              </a:rPr>
              <a:t> group, click the </a:t>
            </a:r>
            <a:r>
              <a:rPr lang="en-US" sz="2000" b="1" i="0" u="none" strike="noStrike" baseline="0" smtClean="0">
                <a:solidFill>
                  <a:srgbClr val="000000"/>
                </a:solidFill>
                <a:latin typeface="Segoe"/>
                <a:ea typeface="ＭＳ ゴシック"/>
              </a:rPr>
              <a:t>Hyperlink </a:t>
            </a:r>
            <a:r>
              <a:rPr lang="en-US" sz="2000" b="0" i="0" u="none" strike="noStrike" baseline="0" smtClean="0">
                <a:solidFill>
                  <a:srgbClr val="000000"/>
                </a:solidFill>
                <a:latin typeface="Segoe"/>
                <a:ea typeface="ＭＳ ゴシック"/>
              </a:rPr>
              <a:t>button to open the </a:t>
            </a:r>
            <a:r>
              <a:rPr lang="en-US" sz="2000" b="0" i="1" u="none" strike="noStrike" baseline="0" smtClean="0">
                <a:solidFill>
                  <a:srgbClr val="000000"/>
                </a:solidFill>
                <a:latin typeface="Segoe"/>
                <a:ea typeface="ＭＳ ゴシック"/>
              </a:rPr>
              <a:t>Insert Hyperlink</a:t>
            </a:r>
            <a:r>
              <a:rPr lang="en-US" sz="2000" b="0" i="0" u="none" strike="noStrike" baseline="0" smtClean="0">
                <a:solidFill>
                  <a:srgbClr val="000000"/>
                </a:solidFill>
                <a:latin typeface="Segoe"/>
                <a:ea typeface="ＭＳ ゴシック"/>
              </a:rPr>
              <a:t> dialog box (above). The Insert Hyperlink dialog box opens. By default, the Existing File or Web Page is selected. There are additional options on where to place the link.</a:t>
            </a:r>
            <a:endParaRPr lang="en-US" sz="2000" b="0" i="1"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pic>
        <p:nvPicPr>
          <p:cNvPr id="7" name="Picture 6" descr="1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0" y="1905000"/>
            <a:ext cx="5816600" cy="2691787"/>
          </a:xfrm>
          <a:prstGeom prst="rect">
            <a:avLst/>
          </a:prstGeom>
        </p:spPr>
      </p:pic>
    </p:spTree>
    <p:extLst>
      <p:ext uri="{BB962C8B-B14F-4D97-AF65-F5344CB8AC3E}">
        <p14:creationId xmlns:p14="http://schemas.microsoft.com/office/powerpoint/2010/main" val="3992424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Hyperlink</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solidFill>
                  <a:srgbClr val="000000"/>
                </a:solidFill>
                <a:latin typeface="Segoe"/>
                <a:ea typeface="ＭＳ ゴシック"/>
              </a:rPr>
              <a:t>Key http://www.firstladies.org/biographies/ in the </a:t>
            </a:r>
            <a:r>
              <a:rPr lang="en-US" sz="2100" b="0" i="1" u="none" strike="noStrike" baseline="0" smtClean="0">
                <a:solidFill>
                  <a:srgbClr val="000000"/>
                </a:solidFill>
                <a:latin typeface="Segoe"/>
                <a:ea typeface="ＭＳ ゴシック"/>
              </a:rPr>
              <a:t>Address</a:t>
            </a:r>
            <a:r>
              <a:rPr lang="en-US" sz="2100" b="0" i="0" u="none" strike="noStrike" baseline="0" smtClean="0">
                <a:solidFill>
                  <a:srgbClr val="000000"/>
                </a:solidFill>
                <a:latin typeface="Segoe"/>
                <a:ea typeface="ＭＳ ゴシック"/>
              </a:rPr>
              <a:t> box; then click OK. </a:t>
            </a:r>
            <a:r>
              <a:rPr lang="en-US" sz="2100" b="1" i="1" u="none" strike="noStrike" baseline="0" smtClean="0">
                <a:solidFill>
                  <a:srgbClr val="000000"/>
                </a:solidFill>
                <a:latin typeface="Segoe"/>
                <a:ea typeface="ＭＳ ゴシック"/>
              </a:rPr>
              <a:t>Hypertext Transfer Protocol (HTTP)</a:t>
            </a:r>
            <a:r>
              <a:rPr lang="en-US" sz="2100" b="0" i="0" u="none" strike="noStrike" baseline="0" smtClean="0">
                <a:solidFill>
                  <a:srgbClr val="000000"/>
                </a:solidFill>
                <a:latin typeface="Segoe"/>
                <a:ea typeface="ＭＳ ゴシック"/>
              </a:rPr>
              <a:t> is how the data is transfer to the external site through the servers.The picture is now linked to the external site.</a:t>
            </a:r>
          </a:p>
          <a:p>
            <a:pPr lvl="1" rtl="0">
              <a:buAutoNum type="arabicPeriod" startAt="3"/>
            </a:pPr>
            <a:r>
              <a:rPr lang="en-US" sz="2100" b="0" i="0" u="none" strike="noStrike" baseline="0" smtClean="0">
                <a:solidFill>
                  <a:srgbClr val="000000"/>
                </a:solidFill>
                <a:latin typeface="Segoe"/>
                <a:ea typeface="ＭＳ ゴシック"/>
              </a:rPr>
              <a:t>To test the link, press </a:t>
            </a:r>
            <a:r>
              <a:rPr lang="en-US" sz="2100" b="1" i="0" u="none" strike="noStrike" baseline="0" smtClean="0">
                <a:solidFill>
                  <a:srgbClr val="000000"/>
                </a:solidFill>
                <a:latin typeface="Segoe"/>
                <a:ea typeface="ＭＳ ゴシック"/>
              </a:rPr>
              <a:t>Ctrl</a:t>
            </a:r>
            <a:r>
              <a:rPr lang="en-US" sz="2100" b="0" i="0" u="none" strike="noStrike" baseline="0" smtClean="0">
                <a:solidFill>
                  <a:srgbClr val="000000"/>
                </a:solidFill>
                <a:latin typeface="Segoe"/>
                <a:ea typeface="ＭＳ ゴシック"/>
              </a:rPr>
              <a:t> then click the left mouse button. When you hover over the link, a screen tip automatically appears with instructions on what to do.</a:t>
            </a:r>
          </a:p>
          <a:p>
            <a:pPr lvl="1">
              <a:buFont typeface="+mj-lt"/>
              <a:buAutoNum type="arabicPeriod" startAt="3"/>
            </a:pPr>
            <a:r>
              <a:rPr lang="en-US" sz="2100">
                <a:solidFill>
                  <a:srgbClr val="000000"/>
                </a:solidFill>
                <a:latin typeface="Segoe"/>
                <a:ea typeface="ＭＳ ゴシック"/>
              </a:rPr>
              <a:t>Select </a:t>
            </a:r>
            <a:r>
              <a:rPr lang="en-US" sz="2100" i="1">
                <a:solidFill>
                  <a:srgbClr val="000000"/>
                </a:solidFill>
                <a:latin typeface="Segoe"/>
                <a:ea typeface="ＭＳ ゴシック"/>
              </a:rPr>
              <a:t>Hilary Clinton</a:t>
            </a:r>
            <a:r>
              <a:rPr lang="en-US" sz="2100">
                <a:solidFill>
                  <a:srgbClr val="000000"/>
                </a:solidFill>
                <a:latin typeface="Segoe"/>
                <a:ea typeface="ＭＳ ゴシック"/>
              </a:rPr>
              <a:t> and repeat steps 2 and 3. </a:t>
            </a:r>
            <a:r>
              <a:rPr lang="en-US" sz="2100" i="1">
                <a:solidFill>
                  <a:srgbClr val="000000"/>
                </a:solidFill>
                <a:latin typeface="Segoe"/>
                <a:ea typeface="ＭＳ ゴシック"/>
              </a:rPr>
              <a:t>Word</a:t>
            </a:r>
            <a:r>
              <a:rPr lang="en-US" sz="2100">
                <a:solidFill>
                  <a:srgbClr val="000000"/>
                </a:solidFill>
                <a:latin typeface="Segoe"/>
                <a:ea typeface="ＭＳ ゴシック"/>
              </a:rPr>
              <a:t> recalls the last address, and the full address will appear once you start typing. You have now linked two pictures to an external site.</a:t>
            </a:r>
          </a:p>
          <a:p>
            <a:pPr lvl="1">
              <a:buFont typeface="+mj-lt"/>
              <a:buAutoNum type="arabicPeriod" startAt="3"/>
            </a:pPr>
            <a:r>
              <a:rPr lang="en-US" sz="2100">
                <a:solidFill>
                  <a:srgbClr val="000000"/>
                </a:solidFill>
                <a:latin typeface="Segoe"/>
                <a:ea typeface="ＭＳ ゴシック"/>
              </a:rPr>
              <a:t>It is recommended that you always test your links before posting or sharing. You can add links to text or phrases and use the same process that you just completed.</a:t>
            </a:r>
          </a:p>
          <a:p>
            <a:pPr lvl="1">
              <a:buFont typeface="+mj-lt"/>
              <a:buAutoNum type="arabicPeriod" startAt="3"/>
            </a:pPr>
            <a:endParaRPr lang="en-US" sz="2100">
              <a:solidFill>
                <a:srgbClr val="000000"/>
              </a:solidFill>
              <a:latin typeface="Segoe"/>
              <a:ea typeface="ＭＳ ゴシック"/>
            </a:endParaRPr>
          </a:p>
          <a:p>
            <a:pPr lvl="1" rtl="0">
              <a:buAutoNum type="arabicPeriod" startAt="3"/>
            </a:pPr>
            <a:endParaRPr lang="en-US" sz="2100" b="0" i="1"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3831774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On the References tab,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Citations &amp; Bibliography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click the </a:t>
            </a:r>
            <a:r>
              <a:rPr lang="en-US" b="1" i="0" u="none" strike="noStrike" baseline="0" smtClean="0">
                <a:solidFill>
                  <a:srgbClr val="000000"/>
                </a:solidFill>
                <a:latin typeface="Segoe"/>
                <a:ea typeface="ＭＳ ゴシック"/>
              </a:rPr>
              <a:t>drop down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arrow </a:t>
            </a:r>
            <a:r>
              <a:rPr lang="en-US" b="0" i="0" u="none" strike="noStrike" baseline="0" smtClean="0">
                <a:solidFill>
                  <a:srgbClr val="000000"/>
                </a:solidFill>
                <a:latin typeface="Segoe"/>
                <a:ea typeface="ＭＳ ゴシック"/>
              </a:rPr>
              <a:t>by </a:t>
            </a:r>
            <a:r>
              <a:rPr lang="en-US" b="0" i="1" u="none" strike="noStrike" baseline="0" smtClean="0">
                <a:solidFill>
                  <a:srgbClr val="000000"/>
                </a:solidFill>
                <a:latin typeface="Segoe"/>
                <a:ea typeface="ＭＳ ゴシック"/>
              </a:rPr>
              <a:t>Style</a:t>
            </a:r>
            <a:r>
              <a:rPr lang="en-US" b="0" i="0" u="none" strike="noStrike" baseline="0" smtClean="0">
                <a:solidFill>
                  <a:srgbClr val="000000"/>
                </a:solidFill>
                <a:latin typeface="Segoe"/>
                <a:ea typeface="ＭＳ ゴシック"/>
              </a:rPr>
              <a:t> then change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style to </a:t>
            </a:r>
            <a:r>
              <a:rPr lang="en-US" b="0" i="1" u="none" strike="noStrike" baseline="0" smtClean="0">
                <a:solidFill>
                  <a:srgbClr val="000000"/>
                </a:solidFill>
                <a:latin typeface="Segoe"/>
                <a:ea typeface="ＭＳ ゴシック"/>
              </a:rPr>
              <a:t>MLA Seventh</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 Edition</a:t>
            </a:r>
            <a:r>
              <a:rPr lang="en-US" b="0" i="0" u="none" strike="noStrike" baseline="0" smtClean="0">
                <a:solidFill>
                  <a:srgbClr val="000000"/>
                </a:solidFill>
                <a:latin typeface="Segoe"/>
                <a:ea typeface="ＭＳ ゴシック"/>
              </a:rPr>
              <a:t> (right).</a:t>
            </a:r>
          </a:p>
          <a:p>
            <a:pPr lvl="1" rtl="0"/>
            <a:r>
              <a:rPr lang="en-US" b="0" i="0" u="none" strike="noStrike" baseline="0" smtClean="0">
                <a:solidFill>
                  <a:srgbClr val="000000"/>
                </a:solidFill>
                <a:latin typeface="Segoe"/>
                <a:ea typeface="ＭＳ ゴシック"/>
              </a:rPr>
              <a:t>Under the heading,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Women in Politics</a:t>
            </a:r>
            <a:r>
              <a:rPr lang="en-US" b="0" i="0" u="none" strike="noStrike" baseline="0" smtClean="0">
                <a:solidFill>
                  <a:srgbClr val="000000"/>
                </a:solidFill>
                <a:latin typeface="Segoe"/>
                <a:ea typeface="ＭＳ ゴシック"/>
              </a:rPr>
              <a:t>, position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insertion point, at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end of the first paragraph,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after </a:t>
            </a:r>
            <a:r>
              <a:rPr lang="en-US" b="0" i="1" u="none" strike="noStrike" baseline="0" smtClean="0">
                <a:solidFill>
                  <a:srgbClr val="000000"/>
                </a:solidFill>
                <a:latin typeface="Segoe"/>
                <a:ea typeface="ＭＳ ゴシック"/>
              </a:rPr>
              <a:t>Meringolo.</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1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1392" y="1524000"/>
            <a:ext cx="3705408" cy="3141133"/>
          </a:xfrm>
          <a:prstGeom prst="rect">
            <a:avLst/>
          </a:prstGeom>
        </p:spPr>
      </p:pic>
    </p:spTree>
    <p:extLst>
      <p:ext uri="{BB962C8B-B14F-4D97-AF65-F5344CB8AC3E}">
        <p14:creationId xmlns:p14="http://schemas.microsoft.com/office/powerpoint/2010/main" val="3369090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Hyperlink</a:t>
            </a:r>
          </a:p>
        </p:txBody>
      </p:sp>
      <p:sp>
        <p:nvSpPr>
          <p:cNvPr id="3" name="Text Placeholder 2"/>
          <p:cNvSpPr>
            <a:spLocks noGrp="1"/>
          </p:cNvSpPr>
          <p:nvPr>
            <p:ph type="body" idx="1"/>
          </p:nvPr>
        </p:nvSpPr>
        <p:spPr/>
        <p:txBody>
          <a:bodyPr/>
          <a:lstStyle/>
          <a:p>
            <a:pPr lvl="1">
              <a:buFont typeface="+mj-lt"/>
              <a:buAutoNum type="arabicPeriod" startAt="7"/>
            </a:pPr>
            <a:r>
              <a:rPr lang="en-US">
                <a:solidFill>
                  <a:srgbClr val="000000"/>
                </a:solidFill>
                <a:latin typeface="Segoe"/>
                <a:ea typeface="ＭＳ ゴシック"/>
              </a:rPr>
              <a:t>Insert hyperlinks with the same Web address to both First Ladies names. Both names are now underlined, showing that they are linked.</a:t>
            </a:r>
          </a:p>
          <a:p>
            <a:pPr lvl="1" rtl="0">
              <a:buAutoNum type="arabicPeriod" startAt="7"/>
            </a:pPr>
            <a:r>
              <a:rPr lang="en-US" b="0" i="0" u="none" strike="noStrike" baseline="0" smtClean="0">
                <a:solidFill>
                  <a:srgbClr val="000000"/>
                </a:solidFill>
                <a:latin typeface="Segoe"/>
                <a:ea typeface="ＭＳ ゴシック"/>
              </a:rPr>
              <a:t>Hover over Nancy Reagan’s picture and you should see the full address that you keyed. It would be better to change the screen tip with the First Lady’s full name. Select </a:t>
            </a:r>
            <a:r>
              <a:rPr lang="en-US" b="0" i="1" u="none" strike="noStrike" baseline="0" smtClean="0">
                <a:solidFill>
                  <a:srgbClr val="000000"/>
                </a:solidFill>
                <a:latin typeface="Segoe"/>
                <a:ea typeface="ＭＳ ゴシック"/>
              </a:rPr>
              <a:t>Nancy Reagan’s</a:t>
            </a:r>
            <a:r>
              <a:rPr lang="en-US" b="0" i="0" u="none" strike="noStrike" baseline="0" smtClean="0">
                <a:solidFill>
                  <a:srgbClr val="000000"/>
                </a:solidFill>
                <a:latin typeface="Segoe"/>
                <a:ea typeface="ＭＳ ゴシック"/>
              </a:rPr>
              <a:t> picture.</a:t>
            </a:r>
          </a:p>
          <a:p>
            <a:pPr lvl="1" rtl="0">
              <a:buAutoNum type="arabicPeriod" startAt="7"/>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Ctrl+K</a:t>
            </a:r>
            <a:r>
              <a:rPr lang="en-US" b="0" i="0" u="none" strike="noStrike" baseline="0" smtClean="0">
                <a:solidFill>
                  <a:srgbClr val="000000"/>
                </a:solidFill>
                <a:latin typeface="Segoe"/>
                <a:ea typeface="ＭＳ ゴシック"/>
              </a:rPr>
              <a:t> to open the </a:t>
            </a:r>
            <a:r>
              <a:rPr lang="en-US" b="0" i="1" u="none" strike="noStrike" baseline="0" smtClean="0">
                <a:solidFill>
                  <a:srgbClr val="000000"/>
                </a:solidFill>
                <a:latin typeface="Segoe"/>
                <a:ea typeface="ＭＳ ゴシック"/>
              </a:rPr>
              <a:t>Edit Hyperlink</a:t>
            </a:r>
            <a:r>
              <a:rPr lang="en-US" b="0" i="0" u="none" strike="noStrike" baseline="0" smtClean="0">
                <a:solidFill>
                  <a:srgbClr val="000000"/>
                </a:solidFill>
                <a:latin typeface="Segoe"/>
                <a:ea typeface="ＭＳ ゴシック"/>
              </a:rPr>
              <a:t> dialog box.</a:t>
            </a:r>
          </a:p>
          <a:p>
            <a:pPr lvl="1" rtl="0">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Screen Tip</a:t>
            </a:r>
            <a:r>
              <a:rPr lang="en-US" b="0" i="0" u="none" strike="noStrike" baseline="0" smtClean="0">
                <a:solidFill>
                  <a:srgbClr val="000000"/>
                </a:solidFill>
                <a:latin typeface="Segoe"/>
                <a:ea typeface="ＭＳ ゴシック"/>
              </a:rPr>
              <a:t> button. The </a:t>
            </a:r>
            <a:r>
              <a:rPr lang="en-US" b="0" i="1" u="none" strike="noStrike" baseline="0" smtClean="0">
                <a:solidFill>
                  <a:srgbClr val="000000"/>
                </a:solidFill>
                <a:latin typeface="Segoe"/>
                <a:ea typeface="ＭＳ ゴシック"/>
              </a:rPr>
              <a:t>Set Hyperlink Screen Tip</a:t>
            </a:r>
            <a:r>
              <a:rPr lang="en-US" b="0" i="0" u="none" strike="noStrike" baseline="0" smtClean="0">
                <a:solidFill>
                  <a:srgbClr val="000000"/>
                </a:solidFill>
                <a:latin typeface="Segoe"/>
                <a:ea typeface="ＭＳ ゴシック"/>
              </a:rPr>
              <a:t> dialog box appears.</a:t>
            </a:r>
          </a:p>
          <a:p>
            <a:pPr lvl="1" rtl="0">
              <a:buAutoNum type="arabicPeriod" startAt="7"/>
            </a:pPr>
            <a:r>
              <a:rPr lang="en-US" b="0" i="0" u="none" strike="noStrike" baseline="0" smtClean="0">
                <a:solidFill>
                  <a:srgbClr val="000000"/>
                </a:solidFill>
                <a:latin typeface="Segoe"/>
                <a:ea typeface="ＭＳ ゴシック"/>
              </a:rPr>
              <a:t>Key First Lady Nancy Reagan.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3325362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Hyperlink</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close the dialog box.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Edit Hyperlink</a:t>
            </a:r>
            <a:r>
              <a:rPr lang="en-US" b="0" i="0" u="none" strike="noStrike" baseline="0" smtClean="0">
                <a:solidFill>
                  <a:srgbClr val="000000"/>
                </a:solidFill>
                <a:latin typeface="Segoe"/>
                <a:ea typeface="ＭＳ ゴシック"/>
              </a:rPr>
              <a:t> dialog box.</a:t>
            </a:r>
          </a:p>
          <a:p>
            <a:pPr lvl="1" rtl="0">
              <a:buAutoNum type="arabicPeriod" startAt="12"/>
            </a:pPr>
            <a:r>
              <a:rPr lang="en-US" b="0" i="0" u="none" strike="noStrike" baseline="0" smtClean="0">
                <a:solidFill>
                  <a:srgbClr val="000000"/>
                </a:solidFill>
                <a:latin typeface="Segoe"/>
                <a:ea typeface="ＭＳ ゴシック"/>
              </a:rPr>
              <a:t>Place your insertion point over the image and notice the screen tip; it now appears as </a:t>
            </a:r>
            <a:r>
              <a:rPr lang="en-US" b="0" i="1" u="none" strike="noStrike" baseline="0" smtClean="0">
                <a:solidFill>
                  <a:srgbClr val="000000"/>
                </a:solidFill>
                <a:latin typeface="Segoe"/>
                <a:ea typeface="ＭＳ ゴシック"/>
              </a:rPr>
              <a:t>First Lady Nancy Reagan.</a:t>
            </a:r>
          </a:p>
          <a:p>
            <a:pPr lvl="1" rtl="0">
              <a:buAutoNum type="arabicPeriod" startAt="12"/>
            </a:pPr>
            <a:r>
              <a:rPr lang="en-US" b="0" i="0" u="none" strike="noStrike" baseline="0" smtClean="0">
                <a:solidFill>
                  <a:srgbClr val="000000"/>
                </a:solidFill>
                <a:latin typeface="Segoe"/>
                <a:ea typeface="ＭＳ ゴシック"/>
              </a:rPr>
              <a:t>Repeat steps 7–8 for </a:t>
            </a:r>
            <a:r>
              <a:rPr lang="en-US" b="0" i="1" u="none" strike="noStrike" baseline="0" smtClean="0">
                <a:solidFill>
                  <a:srgbClr val="000000"/>
                </a:solidFill>
                <a:latin typeface="Segoe"/>
                <a:ea typeface="ＭＳ ゴシック"/>
              </a:rPr>
              <a:t>First Lady Hilary Clinton</a:t>
            </a:r>
            <a:r>
              <a:rPr lang="en-US" b="0" i="0" u="none" strike="noStrike" baseline="0" smtClean="0">
                <a:solidFill>
                  <a:srgbClr val="000000"/>
                </a:solidFill>
                <a:latin typeface="Segoe"/>
                <a:ea typeface="ＭＳ ゴシック"/>
              </a:rPr>
              <a:t> and review your screen tip.</a:t>
            </a:r>
          </a:p>
          <a:p>
            <a:pPr lvl="1" rtl="0">
              <a:buAutoNum type="arabicPeriod" startAt="12"/>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Research on First Ladies with Links</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Tree>
    <p:extLst>
      <p:ext uri="{BB962C8B-B14F-4D97-AF65-F5344CB8AC3E}">
        <p14:creationId xmlns:p14="http://schemas.microsoft.com/office/powerpoint/2010/main" val="1512281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Hyperlink and ScreenTip</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open from the previous exercise.</a:t>
            </a:r>
          </a:p>
          <a:p>
            <a:pPr lvl="1" rtl="0"/>
            <a:r>
              <a:rPr lang="en-US" sz="2000" b="0" i="0" u="none" strike="noStrike" baseline="0" smtClean="0">
                <a:solidFill>
                  <a:srgbClr val="000000"/>
                </a:solidFill>
                <a:latin typeface="Segoe"/>
                <a:ea typeface="ＭＳ ゴシック"/>
              </a:rPr>
              <a:t>Select the second image of Hilary Clinton.</a:t>
            </a:r>
          </a:p>
          <a:p>
            <a:pPr lvl="1" rtl="0"/>
            <a:r>
              <a:rPr lang="en-US" sz="2000" b="0" i="0" u="none" strike="noStrike" baseline="0" smtClean="0">
                <a:solidFill>
                  <a:srgbClr val="000000"/>
                </a:solidFill>
                <a:latin typeface="Segoe"/>
                <a:ea typeface="ＭＳ ゴシック"/>
              </a:rPr>
              <a:t>Use the shortcut method, </a:t>
            </a:r>
            <a:r>
              <a:rPr lang="en-US" sz="2000" b="1" i="0" u="none" strike="noStrike" baseline="0" smtClean="0">
                <a:solidFill>
                  <a:srgbClr val="000000"/>
                </a:solidFill>
                <a:latin typeface="Segoe"/>
                <a:ea typeface="ＭＳ ゴシック"/>
              </a:rPr>
              <a:t>Ctrl+K,</a:t>
            </a:r>
            <a:r>
              <a:rPr lang="en-US" sz="2000" b="0" i="0" u="none" strike="noStrike" baseline="0" smtClean="0">
                <a:solidFill>
                  <a:srgbClr val="000000"/>
                </a:solidFill>
                <a:latin typeface="Segoe"/>
                <a:ea typeface="ＭＳ ゴシック"/>
              </a:rPr>
              <a:t> to access the </a:t>
            </a:r>
            <a:r>
              <a:rPr lang="en-US" sz="2000" b="0" i="1" u="none" strike="noStrike" baseline="0" smtClean="0">
                <a:solidFill>
                  <a:srgbClr val="000000"/>
                </a:solidFill>
                <a:latin typeface="Segoe"/>
                <a:ea typeface="ＭＳ ゴシック"/>
              </a:rPr>
              <a:t>Edit Hyperlink</a:t>
            </a:r>
            <a:r>
              <a:rPr lang="en-US" sz="2000" b="0" i="0" u="none" strike="noStrike" baseline="0" smtClean="0">
                <a:solidFill>
                  <a:srgbClr val="000000"/>
                </a:solidFill>
                <a:latin typeface="Segoe"/>
                <a:ea typeface="ＭＳ ゴシック"/>
              </a:rPr>
              <a:t> dialog box.</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Remove</a:t>
            </a:r>
            <a:r>
              <a:rPr lang="en-US" sz="2000" b="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Link</a:t>
            </a:r>
            <a:r>
              <a:rPr lang="en-US" sz="2000" b="0" i="0" u="none" strike="noStrike" baseline="0" smtClean="0">
                <a:solidFill>
                  <a:srgbClr val="000000"/>
                </a:solidFill>
                <a:latin typeface="Segoe"/>
                <a:ea typeface="ＭＳ ゴシック"/>
              </a:rPr>
              <a:t> to remove the hyperlink.</a:t>
            </a:r>
          </a:p>
          <a:p>
            <a:pPr lvl="1" rtl="0"/>
            <a:r>
              <a:rPr lang="en-US" sz="2000" b="0" i="0" u="none" strike="noStrike" baseline="0" smtClean="0">
                <a:solidFill>
                  <a:srgbClr val="000000"/>
                </a:solidFill>
                <a:latin typeface="Segoe"/>
                <a:ea typeface="ＭＳ ゴシック"/>
              </a:rPr>
              <a:t>Hover over the image and notice that the screen tip no longer appears and the hyperlink has been removed.</a:t>
            </a:r>
          </a:p>
          <a:p>
            <a:pPr lvl="1"/>
            <a:r>
              <a:rPr lang="en-US" sz="2000">
                <a:solidFill>
                  <a:srgbClr val="000000"/>
                </a:solidFill>
                <a:latin typeface="Segoe"/>
                <a:ea typeface="ＭＳ ゴシック"/>
              </a:rPr>
              <a:t>Select the first image of Nancy Reagan, and on the </a:t>
            </a:r>
            <a:r>
              <a:rPr lang="en-US" sz="2000" i="1">
                <a:solidFill>
                  <a:srgbClr val="000000"/>
                </a:solidFill>
                <a:latin typeface="Segoe"/>
                <a:ea typeface="ＭＳ ゴシック"/>
              </a:rPr>
              <a:t>Links</a:t>
            </a:r>
            <a:r>
              <a:rPr lang="en-US" sz="2000">
                <a:solidFill>
                  <a:srgbClr val="000000"/>
                </a:solidFill>
                <a:latin typeface="Segoe"/>
                <a:ea typeface="ＭＳ ゴシック"/>
              </a:rPr>
              <a:t> group, click the </a:t>
            </a:r>
            <a:r>
              <a:rPr lang="en-US" sz="2000" b="1">
                <a:solidFill>
                  <a:srgbClr val="000000"/>
                </a:solidFill>
                <a:latin typeface="Segoe"/>
                <a:ea typeface="ＭＳ ゴシック"/>
              </a:rPr>
              <a:t>Hyperlink</a:t>
            </a:r>
            <a:r>
              <a:rPr lang="en-US" sz="2000">
                <a:solidFill>
                  <a:srgbClr val="000000"/>
                </a:solidFill>
                <a:latin typeface="Segoe"/>
                <a:ea typeface="ＭＳ ゴシック"/>
              </a:rPr>
              <a:t> button.</a:t>
            </a:r>
          </a:p>
          <a:p>
            <a:pPr lvl="1"/>
            <a:r>
              <a:rPr lang="en-US" sz="2000">
                <a:solidFill>
                  <a:srgbClr val="000000"/>
                </a:solidFill>
                <a:latin typeface="Segoe"/>
                <a:ea typeface="ＭＳ ゴシック"/>
              </a:rPr>
              <a:t>Click the </a:t>
            </a:r>
            <a:r>
              <a:rPr lang="en-US" sz="2000" b="1">
                <a:solidFill>
                  <a:srgbClr val="000000"/>
                </a:solidFill>
                <a:latin typeface="Segoe"/>
                <a:ea typeface="ＭＳ ゴシック"/>
              </a:rPr>
              <a:t>ScreenTip</a:t>
            </a:r>
            <a:r>
              <a:rPr lang="en-US" sz="2000">
                <a:solidFill>
                  <a:srgbClr val="000000"/>
                </a:solidFill>
                <a:latin typeface="Segoe"/>
                <a:ea typeface="ＭＳ ゴシック"/>
              </a:rPr>
              <a:t> button; then select and </a:t>
            </a:r>
            <a:r>
              <a:rPr lang="en-US" sz="2000" b="1">
                <a:solidFill>
                  <a:srgbClr val="000000"/>
                </a:solidFill>
                <a:latin typeface="Segoe"/>
                <a:ea typeface="ＭＳ ゴシック"/>
              </a:rPr>
              <a:t>delete</a:t>
            </a:r>
            <a:r>
              <a:rPr lang="en-US" sz="2000">
                <a:solidFill>
                  <a:srgbClr val="000000"/>
                </a:solidFill>
                <a:latin typeface="Segoe"/>
                <a:ea typeface="ＭＳ ゴシック"/>
              </a:rPr>
              <a:t> </a:t>
            </a:r>
            <a:r>
              <a:rPr lang="en-US" sz="2000" i="1">
                <a:solidFill>
                  <a:srgbClr val="000000"/>
                </a:solidFill>
                <a:latin typeface="Segoe"/>
                <a:ea typeface="ＭＳ ゴシック"/>
              </a:rPr>
              <a:t>First Lady Nancy Reagan</a:t>
            </a:r>
            <a:r>
              <a:rPr lang="en-US" sz="2000">
                <a:solidFill>
                  <a:srgbClr val="000000"/>
                </a:solidFill>
                <a:latin typeface="Times New Roman"/>
                <a:ea typeface="ＭＳ ゴシック"/>
              </a:rPr>
              <a:t>.</a:t>
            </a:r>
          </a:p>
          <a:p>
            <a:pPr lvl="1"/>
            <a:r>
              <a:rPr lang="en-US" sz="2000">
                <a:solidFill>
                  <a:srgbClr val="000000"/>
                </a:solidFill>
                <a:latin typeface="Segoe"/>
                <a:ea typeface="ＭＳ ゴシック"/>
              </a:rPr>
              <a:t>Click </a:t>
            </a:r>
            <a:r>
              <a:rPr lang="en-US" sz="2000" b="1">
                <a:solidFill>
                  <a:srgbClr val="000000"/>
                </a:solidFill>
                <a:latin typeface="Segoe"/>
                <a:ea typeface="ＭＳ ゴシック"/>
              </a:rPr>
              <a:t>OK</a:t>
            </a:r>
            <a:r>
              <a:rPr lang="en-US" sz="2000">
                <a:solidFill>
                  <a:srgbClr val="000000"/>
                </a:solidFill>
                <a:latin typeface="Times New Roman"/>
                <a:ea typeface="ＭＳ ゴシック"/>
              </a:rPr>
              <a:t>.</a:t>
            </a:r>
          </a:p>
          <a:p>
            <a:pPr lvl="1"/>
            <a:endParaRPr lang="en-US" sz="2000">
              <a:solidFill>
                <a:srgbClr val="000000"/>
              </a:solidFill>
              <a:latin typeface="Times New Roman"/>
              <a:ea typeface="ＭＳ ゴシック"/>
            </a:endParaRP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spTree>
    <p:extLst>
      <p:ext uri="{BB962C8B-B14F-4D97-AF65-F5344CB8AC3E}">
        <p14:creationId xmlns:p14="http://schemas.microsoft.com/office/powerpoint/2010/main" val="35375269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a Hyperlink and ScreenTip</a:t>
            </a:r>
          </a:p>
        </p:txBody>
      </p:sp>
      <p:sp>
        <p:nvSpPr>
          <p:cNvPr id="3" name="Text Placeholder 2"/>
          <p:cNvSpPr>
            <a:spLocks noGrp="1"/>
          </p:cNvSpPr>
          <p:nvPr>
            <p:ph type="body" idx="1"/>
          </p:nvPr>
        </p:nvSpPr>
        <p:spPr/>
        <p:txBody>
          <a:bodyPr/>
          <a:lstStyle/>
          <a:p>
            <a:pPr lvl="1">
              <a:buFont typeface="+mj-lt"/>
              <a:buAutoNum type="arabicPeriod" startAt="8"/>
            </a:pPr>
            <a:r>
              <a:rPr lang="en-US" sz="2400">
                <a:solidFill>
                  <a:srgbClr val="000000"/>
                </a:solidFill>
                <a:latin typeface="Segoe"/>
                <a:ea typeface="ＭＳ ゴシック"/>
              </a:rPr>
              <a:t>Hover over the image and the screen tip is no longer showing but the image is still linked to an external site.</a:t>
            </a:r>
          </a:p>
          <a:p>
            <a:pPr lvl="1" rtl="0">
              <a:buAutoNum type="arabicPeriod" startAt="8"/>
            </a:pPr>
            <a:r>
              <a:rPr lang="en-US" b="0" i="0" u="none" strike="noStrike" baseline="0" smtClean="0">
                <a:solidFill>
                  <a:srgbClr val="000000"/>
                </a:solidFill>
                <a:latin typeface="Segoe"/>
                <a:ea typeface="ＭＳ ゴシック"/>
              </a:rPr>
              <a:t>Use the right mouse key to open the shortcut menu and remove the links on the text below and on the image.</a:t>
            </a:r>
          </a:p>
          <a:p>
            <a:pPr lvl="1" rtl="0">
              <a:buAutoNum type="arabicPeriod" startAt="8"/>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Research on First Ladies with no Links</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30216499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an Email as a Hyperlink</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document open from the previous exercise.</a:t>
            </a:r>
          </a:p>
          <a:p>
            <a:pPr lvl="1" rtl="0"/>
            <a:r>
              <a:rPr lang="en-US" sz="2100" b="0" i="0" u="none" strike="noStrike" baseline="0" smtClean="0">
                <a:solidFill>
                  <a:srgbClr val="000000"/>
                </a:solidFill>
                <a:latin typeface="Segoe"/>
                <a:ea typeface="ＭＳ ゴシック"/>
              </a:rPr>
              <a:t>Press </a:t>
            </a:r>
            <a:r>
              <a:rPr lang="en-US" sz="2100" b="1" i="0" u="none" strike="noStrike" baseline="0" smtClean="0">
                <a:solidFill>
                  <a:srgbClr val="000000"/>
                </a:solidFill>
                <a:latin typeface="Segoe"/>
                <a:ea typeface="ＭＳ ゴシック"/>
              </a:rPr>
              <a:t>Ctrl+Home</a:t>
            </a:r>
            <a:r>
              <a:rPr lang="en-US" sz="2100" b="0" i="0" u="none" strike="noStrike" baseline="0" smtClean="0">
                <a:solidFill>
                  <a:srgbClr val="000000"/>
                </a:solidFill>
                <a:latin typeface="Segoe"/>
                <a:ea typeface="ＭＳ ゴシック"/>
              </a:rPr>
              <a:t> to move to the beginning of the document.</a:t>
            </a:r>
          </a:p>
          <a:p>
            <a:pPr lvl="1" rtl="0"/>
            <a:r>
              <a:rPr lang="en-US" sz="2100" b="0" i="0" u="none" strike="noStrike" baseline="0" smtClean="0">
                <a:solidFill>
                  <a:srgbClr val="000000"/>
                </a:solidFill>
                <a:latin typeface="Segoe"/>
                <a:ea typeface="ＭＳ ゴシック"/>
              </a:rPr>
              <a:t>Select Victoria DeLeon.</a:t>
            </a:r>
          </a:p>
          <a:p>
            <a:pPr lvl="1" rtl="0"/>
            <a:r>
              <a:rPr lang="en-US" sz="2100" b="0" i="0" u="none" strike="noStrike" baseline="0" smtClean="0">
                <a:solidFill>
                  <a:srgbClr val="000000"/>
                </a:solidFill>
                <a:latin typeface="Segoe"/>
                <a:ea typeface="ＭＳ ゴシック"/>
              </a:rPr>
              <a:t>Click the </a:t>
            </a:r>
            <a:r>
              <a:rPr lang="en-US" sz="2100" b="1" i="0" u="none" strike="noStrike" baseline="0" smtClean="0">
                <a:solidFill>
                  <a:srgbClr val="000000"/>
                </a:solidFill>
                <a:latin typeface="Segoe"/>
                <a:ea typeface="ＭＳ ゴシック"/>
              </a:rPr>
              <a:t>Hyperlink</a:t>
            </a:r>
            <a:r>
              <a:rPr lang="en-US" sz="2100" b="0" i="0" u="none" strike="noStrike" baseline="0" smtClean="0">
                <a:solidFill>
                  <a:srgbClr val="000000"/>
                </a:solidFill>
                <a:latin typeface="Segoe"/>
                <a:ea typeface="ＭＳ ゴシック"/>
              </a:rPr>
              <a:t> button or press </a:t>
            </a:r>
            <a:r>
              <a:rPr lang="en-US" sz="2100" b="1" i="0" u="none" strike="noStrike" baseline="0" smtClean="0">
                <a:solidFill>
                  <a:srgbClr val="000000"/>
                </a:solidFill>
                <a:latin typeface="Segoe"/>
                <a:ea typeface="ＭＳ ゴシック"/>
              </a:rPr>
              <a:t>Ctrl+K</a:t>
            </a:r>
            <a:r>
              <a:rPr lang="en-US" sz="2100" b="0" i="0" u="none" strike="noStrike" baseline="0" smtClean="0">
                <a:solidFill>
                  <a:srgbClr val="000000"/>
                </a:solidFill>
                <a:latin typeface="Segoe"/>
                <a:ea typeface="ＭＳ ゴシック"/>
              </a:rPr>
              <a:t>. The </a:t>
            </a:r>
            <a:r>
              <a:rPr lang="en-US" sz="2100" b="0" i="1" u="none" strike="noStrike" baseline="0" smtClean="0">
                <a:solidFill>
                  <a:srgbClr val="000000"/>
                </a:solidFill>
                <a:latin typeface="Segoe"/>
                <a:ea typeface="ＭＳ ゴシック"/>
              </a:rPr>
              <a:t>Insert Hyperlink</a:t>
            </a:r>
            <a:r>
              <a:rPr lang="en-US" sz="2100" b="0" i="0" u="none" strike="noStrike" baseline="0" smtClean="0">
                <a:solidFill>
                  <a:srgbClr val="000000"/>
                </a:solidFill>
                <a:latin typeface="Segoe"/>
                <a:ea typeface="ＭＳ ゴシック"/>
              </a:rPr>
              <a:t> dialog box opens. Victoria is the manager at Prosware and would prefer to receive her email notifications at work.</a:t>
            </a:r>
          </a:p>
          <a:p>
            <a:pPr lvl="1"/>
            <a:r>
              <a:rPr lang="en-US" sz="2100">
                <a:solidFill>
                  <a:srgbClr val="000000"/>
                </a:solidFill>
                <a:latin typeface="Segoe"/>
                <a:ea typeface="ＭＳ ゴシック"/>
              </a:rPr>
              <a:t>Under the </a:t>
            </a:r>
            <a:r>
              <a:rPr lang="en-US" sz="2100" i="1">
                <a:solidFill>
                  <a:srgbClr val="000000"/>
                </a:solidFill>
                <a:latin typeface="Segoe"/>
                <a:ea typeface="ＭＳ ゴシック"/>
              </a:rPr>
              <a:t>Link</a:t>
            </a:r>
            <a:r>
              <a:rPr lang="en-US" sz="2100">
                <a:solidFill>
                  <a:srgbClr val="000000"/>
                </a:solidFill>
                <a:latin typeface="Segoe"/>
                <a:ea typeface="ＭＳ ゴシック"/>
              </a:rPr>
              <a:t> </a:t>
            </a:r>
            <a:r>
              <a:rPr lang="en-US" sz="2100" i="1">
                <a:solidFill>
                  <a:srgbClr val="000000"/>
                </a:solidFill>
                <a:latin typeface="Segoe"/>
                <a:ea typeface="ＭＳ ゴシック"/>
              </a:rPr>
              <a:t>to</a:t>
            </a:r>
            <a:r>
              <a:rPr lang="en-US" sz="2100">
                <a:solidFill>
                  <a:srgbClr val="000000"/>
                </a:solidFill>
                <a:latin typeface="Segoe"/>
                <a:ea typeface="ＭＳ ゴシック"/>
              </a:rPr>
              <a:t> section, click </a:t>
            </a:r>
            <a:r>
              <a:rPr lang="en-US" sz="2100" b="1">
                <a:solidFill>
                  <a:srgbClr val="000000"/>
                </a:solidFill>
                <a:latin typeface="Segoe"/>
                <a:ea typeface="ＭＳ ゴシック"/>
              </a:rPr>
              <a:t>E-mail Address</a:t>
            </a:r>
            <a:r>
              <a:rPr lang="en-US" sz="2100">
                <a:solidFill>
                  <a:srgbClr val="000000"/>
                </a:solidFill>
                <a:latin typeface="Segoe"/>
                <a:ea typeface="ＭＳ ゴシック"/>
              </a:rPr>
              <a:t>. Notice the dialog box changes what information is to be filled in.</a:t>
            </a:r>
          </a:p>
          <a:p>
            <a:pPr lvl="1"/>
            <a:r>
              <a:rPr lang="en-US" sz="2100">
                <a:solidFill>
                  <a:srgbClr val="000000"/>
                </a:solidFill>
                <a:latin typeface="Segoe"/>
                <a:ea typeface="ＭＳ ゴシック"/>
              </a:rPr>
              <a:t>In the </a:t>
            </a:r>
            <a:r>
              <a:rPr lang="en-US" sz="2100" i="1">
                <a:solidFill>
                  <a:srgbClr val="000000"/>
                </a:solidFill>
                <a:latin typeface="Segoe"/>
                <a:ea typeface="ＭＳ ゴシック"/>
              </a:rPr>
              <a:t>E-mail address </a:t>
            </a:r>
            <a:r>
              <a:rPr lang="en-US" sz="2100">
                <a:solidFill>
                  <a:srgbClr val="000000"/>
                </a:solidFill>
                <a:latin typeface="Segoe"/>
                <a:ea typeface="ＭＳ ゴシック"/>
              </a:rPr>
              <a:t>box, key </a:t>
            </a:r>
            <a:r>
              <a:rPr lang="en-US" sz="2100" b="1">
                <a:solidFill>
                  <a:srgbClr val="000000"/>
                </a:solidFill>
                <a:latin typeface="Segoe"/>
                <a:ea typeface="ＭＳ ゴシック"/>
              </a:rPr>
              <a:t>manager@proseware.com</a:t>
            </a:r>
            <a:r>
              <a:rPr lang="en-US" sz="2100">
                <a:solidFill>
                  <a:srgbClr val="000000"/>
                </a:solidFill>
                <a:latin typeface="Segoe"/>
                <a:ea typeface="ＭＳ ゴシック"/>
              </a:rPr>
              <a:t>. </a:t>
            </a:r>
            <a:r>
              <a:rPr lang="en-US" sz="2100" i="1">
                <a:solidFill>
                  <a:srgbClr val="000000"/>
                </a:solidFill>
                <a:latin typeface="Segoe"/>
                <a:ea typeface="ＭＳ ゴシック"/>
              </a:rPr>
              <a:t>Mail to</a:t>
            </a:r>
            <a:r>
              <a:rPr lang="en-US" sz="2100">
                <a:solidFill>
                  <a:srgbClr val="000000"/>
                </a:solidFill>
                <a:latin typeface="Segoe"/>
                <a:ea typeface="ＭＳ ゴシック"/>
              </a:rPr>
              <a:t> automatically appears when you begin keying the email address.</a:t>
            </a:r>
          </a:p>
          <a:p>
            <a:pPr lvl="1" rtl="0"/>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2257226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an Email as a Hyperlink</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For the </a:t>
            </a:r>
            <a:r>
              <a:rPr lang="en-US" b="0" i="1" u="none" strike="noStrike" baseline="0" smtClean="0">
                <a:solidFill>
                  <a:srgbClr val="000000"/>
                </a:solidFill>
                <a:latin typeface="Segoe"/>
                <a:ea typeface="ＭＳ ゴシック"/>
              </a:rPr>
              <a:t>Subject</a:t>
            </a:r>
            <a:r>
              <a:rPr lang="en-US" b="0" i="0" u="none" strike="noStrike" baseline="0" smtClean="0">
                <a:solidFill>
                  <a:srgbClr val="000000"/>
                </a:solidFill>
                <a:latin typeface="Segoe"/>
                <a:ea typeface="ＭＳ ゴシック"/>
              </a:rPr>
              <a:t> box, key </a:t>
            </a:r>
            <a:r>
              <a:rPr lang="en-US" b="1" i="0" u="none" strike="noStrike" baseline="0" smtClean="0">
                <a:solidFill>
                  <a:srgbClr val="000000"/>
                </a:solidFill>
                <a:latin typeface="Segoe"/>
                <a:ea typeface="ＭＳ ゴシック"/>
              </a:rPr>
              <a:t>Research Paper on First Ladies</a:t>
            </a:r>
            <a:r>
              <a:rPr lang="en-US" b="0" i="0" u="none" strike="noStrike" baseline="0" smtClean="0">
                <a:solidFill>
                  <a:srgbClr val="000000"/>
                </a:solidFill>
                <a:latin typeface="Segoe"/>
                <a:ea typeface="ＭＳ ゴシック"/>
              </a:rPr>
              <a:t> as shown below.</a:t>
            </a:r>
          </a:p>
          <a:p>
            <a:pPr lvl="1">
              <a:buFont typeface="+mj-lt"/>
              <a:buAutoNum type="arabicPeriod" startAt="7"/>
            </a:pPr>
            <a:r>
              <a:rPr lang="en-US">
                <a:solidFill>
                  <a:srgbClr val="000000"/>
                </a:solidFill>
                <a:latin typeface="Segoe"/>
                <a:ea typeface="ＭＳ ゴシック"/>
              </a:rPr>
              <a:t>Click the </a:t>
            </a:r>
            <a:r>
              <a:rPr lang="en-US" b="1">
                <a:solidFill>
                  <a:srgbClr val="000000"/>
                </a:solidFill>
                <a:latin typeface="Segoe"/>
                <a:ea typeface="ＭＳ ゴシック"/>
              </a:rPr>
              <a:t>ScreenTip</a:t>
            </a:r>
            <a:r>
              <a:rPr lang="en-US">
                <a:solidFill>
                  <a:srgbClr val="000000"/>
                </a:solidFill>
                <a:latin typeface="Segoe"/>
                <a:ea typeface="ＭＳ ゴシック"/>
              </a:rPr>
              <a:t> button to open the </a:t>
            </a:r>
            <a:r>
              <a:rPr lang="en-US" i="1">
                <a:solidFill>
                  <a:srgbClr val="000000"/>
                </a:solidFill>
                <a:latin typeface="Segoe"/>
                <a:ea typeface="ＭＳ ゴシック"/>
              </a:rPr>
              <a:t>Set Hyperlink Screen Tip</a:t>
            </a:r>
            <a:r>
              <a:rPr lang="en-US">
                <a:solidFill>
                  <a:srgbClr val="000000"/>
                </a:solidFill>
                <a:latin typeface="Segoe"/>
                <a:ea typeface="ＭＳ ゴシック"/>
              </a:rPr>
              <a:t> dialog box; then in the </a:t>
            </a:r>
            <a:r>
              <a:rPr lang="en-US" i="1">
                <a:solidFill>
                  <a:srgbClr val="000000"/>
                </a:solidFill>
                <a:latin typeface="Segoe"/>
                <a:ea typeface="ＭＳ ゴシック"/>
              </a:rPr>
              <a:t>Screen Tip</a:t>
            </a:r>
            <a:r>
              <a:rPr lang="en-US">
                <a:solidFill>
                  <a:srgbClr val="000000"/>
                </a:solidFill>
                <a:latin typeface="Segoe"/>
                <a:ea typeface="ＭＳ ゴシック"/>
              </a:rPr>
              <a:t> text box, key </a:t>
            </a:r>
            <a:r>
              <a:rPr lang="en-US" b="1">
                <a:solidFill>
                  <a:srgbClr val="000000"/>
                </a:solidFill>
                <a:latin typeface="Segoe"/>
                <a:ea typeface="ＭＳ ゴシック"/>
              </a:rPr>
              <a:t>Manager</a:t>
            </a:r>
            <a:r>
              <a:rPr lang="en-US">
                <a:solidFill>
                  <a:srgbClr val="000000"/>
                </a:solidFill>
                <a:latin typeface="Times New Roman"/>
                <a:ea typeface="ＭＳ ゴシック"/>
              </a:rPr>
              <a:t>.</a:t>
            </a:r>
          </a:p>
          <a:p>
            <a:pPr lvl="1">
              <a:buAutoNum type="arabicPeriod" startAt="7"/>
            </a:pPr>
            <a:r>
              <a:rPr lang="en-US">
                <a:solidFill>
                  <a:srgbClr val="000000"/>
                </a:solidFill>
                <a:latin typeface="Segoe"/>
                <a:ea typeface="ＭＳ ゴシック"/>
              </a:rPr>
              <a:t>Click </a:t>
            </a:r>
            <a:r>
              <a:rPr lang="en-US" b="1">
                <a:solidFill>
                  <a:srgbClr val="000000"/>
                </a:solidFill>
                <a:latin typeface="Segoe"/>
                <a:ea typeface="ＭＳ ゴシック"/>
              </a:rPr>
              <a:t>OK</a:t>
            </a:r>
            <a:r>
              <a:rPr lang="en-US">
                <a:solidFill>
                  <a:srgbClr val="000000"/>
                </a:solidFill>
                <a:latin typeface="Segoe"/>
                <a:ea typeface="ＭＳ ゴシック"/>
              </a:rPr>
              <a:t> twice.</a:t>
            </a:r>
          </a:p>
          <a:p>
            <a:pPr lvl="1" rtl="0">
              <a:buFont typeface="+mj-lt"/>
              <a:buAutoNum type="arabicPeriod" startAt="6"/>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pic>
        <p:nvPicPr>
          <p:cNvPr id="7" name="Picture 6" descr="10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00" y="3657600"/>
            <a:ext cx="7382933" cy="2522999"/>
          </a:xfrm>
          <a:prstGeom prst="rect">
            <a:avLst/>
          </a:prstGeom>
        </p:spPr>
      </p:pic>
    </p:spTree>
    <p:extLst>
      <p:ext uri="{BB962C8B-B14F-4D97-AF65-F5344CB8AC3E}">
        <p14:creationId xmlns:p14="http://schemas.microsoft.com/office/powerpoint/2010/main" val="7538253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an Email as a Hyperlink</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An e-mail link can also be inserted for an image.</a:t>
            </a:r>
          </a:p>
          <a:p>
            <a:pPr lvl="1" rtl="0">
              <a:buAutoNum type="arabicPeriod" startAt="9"/>
            </a:pPr>
            <a:r>
              <a:rPr lang="en-US" b="0" i="0" u="none" strike="noStrike" baseline="0" smtClean="0">
                <a:solidFill>
                  <a:srgbClr val="000000"/>
                </a:solidFill>
                <a:latin typeface="Segoe"/>
                <a:ea typeface="ＭＳ ゴシック"/>
              </a:rPr>
              <a:t>Test your email link by pressing the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 key and clicking the left mouse button once. The </a:t>
            </a:r>
            <a:r>
              <a:rPr lang="en-US" b="0" i="1" u="none" strike="noStrike" baseline="0" smtClean="0">
                <a:solidFill>
                  <a:srgbClr val="000000"/>
                </a:solidFill>
                <a:latin typeface="Segoe"/>
                <a:ea typeface="ＭＳ ゴシック"/>
              </a:rPr>
              <a:t>mailto</a:t>
            </a:r>
            <a:r>
              <a:rPr lang="en-US" b="0" i="0" u="none" strike="noStrike" baseline="0" smtClean="0">
                <a:solidFill>
                  <a:srgbClr val="000000"/>
                </a:solidFill>
                <a:latin typeface="Segoe"/>
                <a:ea typeface="ＭＳ ゴシック"/>
              </a:rPr>
              <a:t> link opens the Outlook messaging box with the e-mail address and subject line already inserted.</a:t>
            </a:r>
          </a:p>
          <a:p>
            <a:pPr lvl="1">
              <a:buFont typeface="+mj-lt"/>
              <a:buAutoNum type="arabicPeriod" startAt="11"/>
            </a:pPr>
            <a:r>
              <a:rPr lang="en-US">
                <a:solidFill>
                  <a:srgbClr val="000000"/>
                </a:solidFill>
                <a:latin typeface="Segoe"/>
                <a:ea typeface="ＭＳ ゴシック"/>
              </a:rPr>
              <a:t>If Outlook is not set up on your computer, you will be unable to use this feature.</a:t>
            </a:r>
          </a:p>
          <a:p>
            <a:pPr lvl="1">
              <a:buAutoNum type="arabicPeriod" startAt="11"/>
            </a:pPr>
            <a:r>
              <a:rPr lang="en-US">
                <a:solidFill>
                  <a:srgbClr val="000000"/>
                </a:solidFill>
                <a:latin typeface="Segoe"/>
                <a:ea typeface="ＭＳ ゴシック"/>
              </a:rPr>
              <a:t> </a:t>
            </a:r>
            <a:r>
              <a:rPr lang="en-US" b="1">
                <a:solidFill>
                  <a:srgbClr val="000000"/>
                </a:solidFill>
                <a:latin typeface="Segoe"/>
                <a:ea typeface="ＭＳ ゴシック"/>
              </a:rPr>
              <a:t>SAVE</a:t>
            </a:r>
            <a:r>
              <a:rPr lang="en-US">
                <a:solidFill>
                  <a:srgbClr val="000000"/>
                </a:solidFill>
                <a:latin typeface="Segoe"/>
                <a:ea typeface="ＭＳ ゴシック"/>
              </a:rPr>
              <a:t> the document as </a:t>
            </a:r>
            <a:r>
              <a:rPr lang="en-US" b="1" i="1">
                <a:solidFill>
                  <a:srgbClr val="000000"/>
                </a:solidFill>
                <a:latin typeface="Segoe"/>
                <a:ea typeface="ＭＳ ゴシック"/>
              </a:rPr>
              <a:t>Research on First Ladies1 </a:t>
            </a:r>
            <a:r>
              <a:rPr lang="en-US">
                <a:solidFill>
                  <a:srgbClr val="000000"/>
                </a:solidFill>
                <a:latin typeface="Segoe"/>
                <a:ea typeface="ＭＳ ゴシック"/>
              </a:rPr>
              <a:t>in your lesson folder on your flash drive.</a:t>
            </a:r>
          </a:p>
          <a:p>
            <a:pPr lvl="0"/>
            <a:r>
              <a:rPr lang="en-US" b="1">
                <a:latin typeface="Segoe"/>
                <a:ea typeface="ＭＳ ゴシック"/>
              </a:rPr>
              <a:t>PAUSE. LEAVE</a:t>
            </a:r>
            <a:r>
              <a:rPr lang="en-US">
                <a:latin typeface="Segoe"/>
                <a:ea typeface="ＭＳ ゴシック"/>
              </a:rPr>
              <a:t> Word open to use in the next exercise.</a:t>
            </a:r>
          </a:p>
          <a:p>
            <a:pPr lvl="1" rtl="0">
              <a:buAutoNum type="arabicPeriod" startAt="9"/>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spTree>
    <p:extLst>
      <p:ext uri="{BB962C8B-B14F-4D97-AF65-F5344CB8AC3E}">
        <p14:creationId xmlns:p14="http://schemas.microsoft.com/office/powerpoint/2010/main" val="21015797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open from the previous exercise.</a:t>
            </a:r>
          </a:p>
          <a:p>
            <a:pPr lvl="1" rtl="0"/>
            <a:r>
              <a:rPr lang="en-US" sz="2000" b="0" i="0" u="none" strike="noStrike" baseline="0" smtClean="0">
                <a:solidFill>
                  <a:srgbClr val="000000"/>
                </a:solidFill>
                <a:latin typeface="Segoe"/>
                <a:ea typeface="ＭＳ ゴシック"/>
              </a:rPr>
              <a:t>Select the The Evolving Role of the First Lady text.</a:t>
            </a:r>
          </a:p>
          <a:p>
            <a:pPr lvl="1" rtl="0"/>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Links</a:t>
            </a:r>
            <a:r>
              <a:rPr lang="en-US" sz="2000" b="0" i="0" u="none" strike="noStrike" baseline="0" smtClean="0">
                <a:solidFill>
                  <a:srgbClr val="000000"/>
                </a:solidFill>
                <a:latin typeface="Segoe"/>
                <a:ea typeface="ＭＳ ゴシック"/>
              </a:rPr>
              <a:t> group, click the </a:t>
            </a:r>
            <a:r>
              <a:rPr lang="en-US" sz="2000" b="1" i="0" u="none" strike="noStrike" baseline="0" smtClean="0">
                <a:solidFill>
                  <a:srgbClr val="000000"/>
                </a:solidFill>
                <a:latin typeface="Segoe"/>
                <a:ea typeface="ＭＳ ゴシック"/>
              </a:rPr>
              <a:t>Bookmark</a:t>
            </a:r>
            <a:r>
              <a:rPr lang="en-US" sz="2000" b="0" i="0" u="none" strike="noStrike" baseline="0" smtClean="0">
                <a:solidFill>
                  <a:srgbClr val="000000"/>
                </a:solidFill>
                <a:latin typeface="Segoe"/>
                <a:ea typeface="ＭＳ ゴシック"/>
              </a:rPr>
              <a:t> button. The </a:t>
            </a:r>
            <a:r>
              <a:rPr lang="en-US" sz="2000" b="0" i="1" u="none" strike="noStrike" baseline="0" smtClean="0">
                <a:solidFill>
                  <a:srgbClr val="000000"/>
                </a:solidFill>
                <a:latin typeface="Segoe"/>
                <a:ea typeface="ＭＳ ゴシック"/>
              </a:rPr>
              <a:t>Bookmark</a:t>
            </a:r>
            <a:r>
              <a:rPr lang="en-US" sz="2000" b="0" i="0" u="none" strike="noStrike" baseline="0" smtClean="0">
                <a:solidFill>
                  <a:srgbClr val="000000"/>
                </a:solidFill>
                <a:latin typeface="Segoe"/>
                <a:ea typeface="ＭＳ ゴシック"/>
              </a:rPr>
              <a:t> dialog box opens (below). Bookmark names can contain up to 40 characters and spaces are not allowed when using Book-marks; therefore, you use an underscore to separate words.</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87</a:t>
            </a:fld>
            <a:endParaRPr lang="en-US" dirty="0"/>
          </a:p>
        </p:txBody>
      </p:sp>
      <p:pic>
        <p:nvPicPr>
          <p:cNvPr id="7" name="Picture 6" descr="10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067" y="3598334"/>
            <a:ext cx="7823200" cy="2673452"/>
          </a:xfrm>
          <a:prstGeom prst="rect">
            <a:avLst/>
          </a:prstGeom>
        </p:spPr>
      </p:pic>
    </p:spTree>
    <p:extLst>
      <p:ext uri="{BB962C8B-B14F-4D97-AF65-F5344CB8AC3E}">
        <p14:creationId xmlns:p14="http://schemas.microsoft.com/office/powerpoint/2010/main" val="6233190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Key </a:t>
            </a:r>
            <a:r>
              <a:rPr lang="en-US" sz="2000" b="1" i="0" u="none" strike="noStrike" baseline="0" smtClean="0">
                <a:solidFill>
                  <a:srgbClr val="000000"/>
                </a:solidFill>
                <a:latin typeface="Segoe"/>
                <a:ea typeface="ＭＳ ゴシック"/>
              </a:rPr>
              <a:t>Title</a:t>
            </a:r>
            <a:r>
              <a:rPr lang="en-US" sz="2000" b="0" i="0" u="none" strike="noStrike" baseline="0" smtClean="0">
                <a:solidFill>
                  <a:srgbClr val="000000"/>
                </a:solidFill>
                <a:latin typeface="Segoe"/>
                <a:ea typeface="ＭＳ ゴシック"/>
              </a:rPr>
              <a:t> in the Bookmark name.</a:t>
            </a:r>
          </a:p>
          <a:p>
            <a:pPr lvl="1" rtl="0">
              <a:buAutoNum type="arabicPeriod" startAt="3"/>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Add</a:t>
            </a:r>
            <a:r>
              <a:rPr lang="en-US" sz="2000" b="0" i="0" u="none" strike="noStrike" baseline="0" smtClean="0">
                <a:solidFill>
                  <a:srgbClr val="000000"/>
                </a:solidFill>
                <a:latin typeface="Segoe"/>
                <a:ea typeface="ＭＳ ゴシック"/>
              </a:rPr>
              <a:t> button.</a:t>
            </a:r>
          </a:p>
          <a:p>
            <a:pPr lvl="1" rtl="0">
              <a:buAutoNum type="arabicPeriod" startAt="3"/>
            </a:pPr>
            <a:r>
              <a:rPr lang="en-US" sz="2000" b="0" i="0" u="none" strike="noStrike" baseline="0" smtClean="0">
                <a:solidFill>
                  <a:srgbClr val="000000"/>
                </a:solidFill>
                <a:latin typeface="Segoe"/>
                <a:ea typeface="ＭＳ ゴシック"/>
              </a:rPr>
              <a:t>Open the </a:t>
            </a:r>
            <a:r>
              <a:rPr lang="en-US" sz="2000" b="0" i="1" u="none" strike="noStrike" baseline="0" smtClean="0">
                <a:solidFill>
                  <a:srgbClr val="000000"/>
                </a:solidFill>
                <a:latin typeface="Segoe"/>
                <a:ea typeface="ＭＳ ゴシック"/>
              </a:rPr>
              <a:t>Bookmark</a:t>
            </a:r>
            <a:r>
              <a:rPr lang="en-US" sz="2000" b="0" i="0" u="none" strike="noStrike" baseline="0" smtClean="0">
                <a:solidFill>
                  <a:srgbClr val="000000"/>
                </a:solidFill>
                <a:latin typeface="Segoe"/>
                <a:ea typeface="ＭＳ ゴシック"/>
              </a:rPr>
              <a:t> dialog box again to view the bookmark in the middle box; then close.</a:t>
            </a:r>
          </a:p>
          <a:p>
            <a:pPr lvl="1" rtl="0">
              <a:buAutoNum type="arabicPeriod" startAt="3"/>
            </a:pPr>
            <a:r>
              <a:rPr lang="en-US" sz="2000" b="0" i="0" u="none" strike="noStrike" baseline="0" smtClean="0">
                <a:solidFill>
                  <a:srgbClr val="000000"/>
                </a:solidFill>
                <a:latin typeface="Segoe"/>
                <a:ea typeface="ＭＳ ゴシック"/>
              </a:rPr>
              <a:t>Select </a:t>
            </a:r>
            <a:r>
              <a:rPr lang="en-US" sz="2000" b="0" i="1" u="none" strike="noStrike" baseline="0" smtClean="0">
                <a:solidFill>
                  <a:srgbClr val="000000"/>
                </a:solidFill>
                <a:latin typeface="Segoe"/>
                <a:ea typeface="ＭＳ ゴシック"/>
              </a:rPr>
              <a:t>Introduction;</a:t>
            </a:r>
            <a:r>
              <a:rPr lang="en-US" sz="2000" b="0" i="0" u="none" strike="noStrike" baseline="0" smtClean="0">
                <a:solidFill>
                  <a:srgbClr val="000000"/>
                </a:solidFill>
                <a:latin typeface="Segoe"/>
                <a:ea typeface="ＭＳ ゴシック"/>
              </a:rPr>
              <a:t> then click the </a:t>
            </a:r>
            <a:r>
              <a:rPr lang="en-US" sz="2000" b="1" i="0" u="none" strike="noStrike" baseline="0" smtClean="0">
                <a:solidFill>
                  <a:srgbClr val="000000"/>
                </a:solidFill>
                <a:latin typeface="Segoe"/>
                <a:ea typeface="ＭＳ ゴシック"/>
              </a:rPr>
              <a:t>Bookmark</a:t>
            </a:r>
            <a:r>
              <a:rPr lang="en-US" sz="2000" b="0" i="0" u="none" strike="noStrike" baseline="0" smtClean="0">
                <a:solidFill>
                  <a:srgbClr val="000000"/>
                </a:solidFill>
                <a:latin typeface="Segoe"/>
                <a:ea typeface="ＭＳ ゴシック"/>
              </a:rPr>
              <a:t> button.</a:t>
            </a:r>
          </a:p>
          <a:p>
            <a:pPr lvl="1" rtl="0">
              <a:buAutoNum type="arabicPeriod" startAt="3"/>
            </a:pPr>
            <a:r>
              <a:rPr lang="en-US" sz="2000" b="0" i="0" u="none" strike="noStrike" baseline="0" smtClean="0">
                <a:solidFill>
                  <a:srgbClr val="000000"/>
                </a:solidFill>
                <a:latin typeface="Segoe"/>
                <a:ea typeface="ＭＳ ゴシック"/>
              </a:rPr>
              <a:t>Key </a:t>
            </a:r>
            <a:r>
              <a:rPr lang="en-US" sz="2000" b="1" i="0" u="none" strike="noStrike" baseline="0" smtClean="0">
                <a:solidFill>
                  <a:srgbClr val="000000"/>
                </a:solidFill>
                <a:latin typeface="Segoe"/>
                <a:ea typeface="ＭＳ ゴシック"/>
              </a:rPr>
              <a:t>Introduction</a:t>
            </a:r>
            <a:r>
              <a:rPr lang="en-US" sz="2000" b="0" i="0" u="none" strike="noStrike" baseline="0" smtClean="0">
                <a:solidFill>
                  <a:srgbClr val="000000"/>
                </a:solidFill>
                <a:latin typeface="Segoe"/>
                <a:ea typeface="ＭＳ ゴシック"/>
              </a:rPr>
              <a:t> in the </a:t>
            </a:r>
            <a:r>
              <a:rPr lang="en-US" sz="2000" b="0" i="1" u="none" strike="noStrike" baseline="0" smtClean="0">
                <a:solidFill>
                  <a:srgbClr val="000000"/>
                </a:solidFill>
                <a:latin typeface="Segoe"/>
                <a:ea typeface="ＭＳ ゴシック"/>
              </a:rPr>
              <a:t>Bookmark</a:t>
            </a:r>
            <a:r>
              <a:rPr lang="en-US" sz="2000" b="0" i="0" u="none" strike="noStrike" baseline="0" smtClean="0">
                <a:solidFill>
                  <a:srgbClr val="000000"/>
                </a:solidFill>
                <a:latin typeface="Segoe"/>
                <a:ea typeface="ＭＳ ゴシック"/>
              </a:rPr>
              <a:t> name box.</a:t>
            </a:r>
          </a:p>
          <a:p>
            <a:pPr lvl="1" rtl="0">
              <a:buAutoNum type="arabicPeriod" startAt="3"/>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Add</a:t>
            </a:r>
            <a:r>
              <a:rPr lang="en-US" sz="2000" b="0" i="0" u="none" strike="noStrike" baseline="0" smtClean="0">
                <a:solidFill>
                  <a:srgbClr val="000000"/>
                </a:solidFill>
                <a:latin typeface="Times New Roman"/>
                <a:ea typeface="ＭＳ ゴシック"/>
              </a:rPr>
              <a:t>.</a:t>
            </a:r>
          </a:p>
          <a:p>
            <a:pPr lvl="1">
              <a:buFont typeface="+mj-lt"/>
              <a:buAutoNum type="arabicPeriod" startAt="9"/>
            </a:pPr>
            <a:r>
              <a:rPr lang="en-US" sz="2000">
                <a:solidFill>
                  <a:srgbClr val="000000"/>
                </a:solidFill>
                <a:latin typeface="Segoe"/>
                <a:ea typeface="ＭＳ ゴシック"/>
              </a:rPr>
              <a:t>Create a bookmark for each heading in the document.</a:t>
            </a:r>
          </a:p>
          <a:p>
            <a:pPr lvl="1">
              <a:buAutoNum type="arabicPeriod" startAt="9"/>
            </a:pPr>
            <a:r>
              <a:rPr lang="en-US" sz="2000">
                <a:solidFill>
                  <a:srgbClr val="000000"/>
                </a:solidFill>
                <a:latin typeface="Segoe"/>
                <a:ea typeface="ＭＳ ゴシック"/>
              </a:rPr>
              <a:t>Select the caption, </a:t>
            </a:r>
            <a:r>
              <a:rPr lang="en-US" sz="2000" i="1">
                <a:solidFill>
                  <a:srgbClr val="000000"/>
                </a:solidFill>
                <a:latin typeface="Segoe"/>
                <a:ea typeface="ＭＳ ゴシック"/>
              </a:rPr>
              <a:t>Table 1 First Ladies</a:t>
            </a:r>
            <a:r>
              <a:rPr lang="en-US" sz="2000">
                <a:solidFill>
                  <a:srgbClr val="000000"/>
                </a:solidFill>
                <a:latin typeface="Segoe"/>
                <a:ea typeface="ＭＳ ゴシック"/>
              </a:rPr>
              <a:t> and create a bookmark.</a:t>
            </a:r>
          </a:p>
          <a:p>
            <a:pPr lvl="1">
              <a:buAutoNum type="arabicPeriod" startAt="9"/>
            </a:pPr>
            <a:r>
              <a:rPr lang="en-US" sz="2000">
                <a:solidFill>
                  <a:srgbClr val="000000"/>
                </a:solidFill>
                <a:latin typeface="Segoe"/>
                <a:ea typeface="ＭＳ ゴシック"/>
              </a:rPr>
              <a:t>Captions can also contain a bookmark.</a:t>
            </a:r>
          </a:p>
          <a:p>
            <a:pPr lvl="1">
              <a:buFont typeface="+mj-lt"/>
              <a:buAutoNum type="arabicPeriod" startAt="9"/>
            </a:pPr>
            <a:r>
              <a:rPr lang="en-US" sz="2000">
                <a:solidFill>
                  <a:srgbClr val="000000"/>
                </a:solidFill>
                <a:latin typeface="Segoe"/>
                <a:ea typeface="ＭＳ ゴシック"/>
              </a:rPr>
              <a:t>Now that you have finished creating the locations for the bookmark, it’s time to test it. Use the </a:t>
            </a:r>
            <a:r>
              <a:rPr lang="en-US" sz="2000" i="1">
                <a:solidFill>
                  <a:srgbClr val="000000"/>
                </a:solidFill>
                <a:latin typeface="Segoe"/>
                <a:ea typeface="ＭＳ ゴシック"/>
              </a:rPr>
              <a:t>Go To</a:t>
            </a:r>
            <a:r>
              <a:rPr lang="en-US" sz="2000">
                <a:solidFill>
                  <a:srgbClr val="000000"/>
                </a:solidFill>
                <a:latin typeface="Segoe"/>
                <a:ea typeface="ＭＳ ゴシック"/>
              </a:rPr>
              <a:t> command to go directly to the bookmark.</a:t>
            </a:r>
          </a:p>
          <a:p>
            <a:pPr lvl="1">
              <a:buAutoNum type="arabicPeriod" startAt="9"/>
            </a:pPr>
            <a:endParaRPr lang="en-US" sz="2000">
              <a:solidFill>
                <a:srgbClr val="000000"/>
              </a:solidFill>
              <a:latin typeface="Segoe"/>
              <a:ea typeface="ＭＳ ゴシック"/>
            </a:endParaRPr>
          </a:p>
          <a:p>
            <a:pPr lvl="1" rtl="0">
              <a:buAutoNum type="arabicPeriod" startAt="3"/>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1698506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On the </a:t>
            </a:r>
            <a:r>
              <a:rPr lang="en-US" b="0" i="1" u="none" strike="noStrike" baseline="0" smtClean="0">
                <a:solidFill>
                  <a:srgbClr val="000000"/>
                </a:solidFill>
                <a:latin typeface="Segoe"/>
                <a:ea typeface="ＭＳ ゴシック"/>
              </a:rPr>
              <a:t>Home</a:t>
            </a:r>
            <a:r>
              <a:rPr lang="en-US" b="0" i="0" u="none" strike="noStrike" baseline="0" smtClean="0">
                <a:solidFill>
                  <a:srgbClr val="000000"/>
                </a:solidFill>
                <a:latin typeface="Segoe"/>
                <a:ea typeface="ＭＳ ゴシック"/>
              </a:rPr>
              <a:t> tab, in the </a:t>
            </a:r>
            <a:r>
              <a:rPr lang="en-US" b="0" i="1" u="none" strike="noStrike" baseline="0" smtClean="0">
                <a:solidFill>
                  <a:srgbClr val="000000"/>
                </a:solidFill>
                <a:latin typeface="Segoe"/>
                <a:ea typeface="ＭＳ ゴシック"/>
              </a:rPr>
              <a:t>Editing</a:t>
            </a:r>
            <a:r>
              <a:rPr lang="en-US" b="0" i="0" u="none" strike="noStrike" baseline="0" smtClean="0">
                <a:solidFill>
                  <a:srgbClr val="000000"/>
                </a:solidFill>
                <a:latin typeface="Segoe"/>
                <a:ea typeface="ＭＳ ゴシック"/>
              </a:rPr>
              <a:t> group, click the </a:t>
            </a:r>
            <a:r>
              <a:rPr lang="en-US" b="1" i="0" u="none" strike="noStrike" baseline="0" smtClean="0">
                <a:solidFill>
                  <a:srgbClr val="000000"/>
                </a:solidFill>
                <a:latin typeface="Segoe"/>
                <a:ea typeface="ＭＳ ゴシック"/>
              </a:rPr>
              <a:t>drop down arrow </a:t>
            </a:r>
            <a:r>
              <a:rPr lang="en-US" b="0" i="0" u="none" strike="noStrike" baseline="0" smtClean="0">
                <a:solidFill>
                  <a:srgbClr val="000000"/>
                </a:solidFill>
                <a:latin typeface="Segoe"/>
                <a:ea typeface="ＭＳ ゴシック"/>
              </a:rPr>
              <a:t>next to </a:t>
            </a:r>
            <a:r>
              <a:rPr lang="en-US" b="0" i="1" u="none" strike="noStrike" baseline="0" smtClean="0">
                <a:solidFill>
                  <a:srgbClr val="000000"/>
                </a:solidFill>
                <a:latin typeface="Segoe"/>
                <a:ea typeface="ＭＳ ゴシック"/>
              </a:rPr>
              <a:t>Find</a:t>
            </a:r>
            <a:r>
              <a:rPr lang="en-US" b="0" i="0" u="none" strike="noStrike" baseline="0" smtClean="0">
                <a:solidFill>
                  <a:srgbClr val="000000"/>
                </a:solidFill>
                <a:latin typeface="Segoe"/>
                <a:ea typeface="ＭＳ ゴシック"/>
              </a:rPr>
              <a:t> and select </a:t>
            </a:r>
            <a:r>
              <a:rPr lang="en-US" b="1" i="0" u="none" strike="noStrike" baseline="0" smtClean="0">
                <a:solidFill>
                  <a:srgbClr val="000000"/>
                </a:solidFill>
                <a:latin typeface="Segoe"/>
                <a:ea typeface="ＭＳ ゴシック"/>
              </a:rPr>
              <a:t>Go To</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Find and Replace</a:t>
            </a:r>
            <a:r>
              <a:rPr lang="en-US" b="0" i="0" u="none" strike="noStrike" baseline="0" smtClean="0">
                <a:solidFill>
                  <a:srgbClr val="000000"/>
                </a:solidFill>
                <a:latin typeface="Segoe"/>
                <a:ea typeface="ＭＳ ゴシック"/>
              </a:rPr>
              <a:t> dialog box opens with the </a:t>
            </a:r>
            <a:r>
              <a:rPr lang="en-US" b="0" i="1" u="none" strike="noStrike" baseline="0" smtClean="0">
                <a:solidFill>
                  <a:srgbClr val="000000"/>
                </a:solidFill>
                <a:latin typeface="Segoe"/>
                <a:ea typeface="ＭＳ ゴシック"/>
              </a:rPr>
              <a:t>Go To</a:t>
            </a:r>
            <a:r>
              <a:rPr lang="en-US" b="0" i="0" u="none" strike="noStrike" baseline="0" smtClean="0">
                <a:solidFill>
                  <a:srgbClr val="000000"/>
                </a:solidFill>
                <a:latin typeface="Segoe"/>
                <a:ea typeface="ＭＳ ゴシック"/>
              </a:rPr>
              <a:t> tab open.</a:t>
            </a:r>
          </a:p>
          <a:p>
            <a:pPr lvl="1" rtl="0">
              <a:buAutoNum type="arabicPeriod" startAt="13"/>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Go to What</a:t>
            </a:r>
            <a:r>
              <a:rPr lang="en-US" b="0" i="0" u="none" strike="noStrike" baseline="0" smtClean="0">
                <a:solidFill>
                  <a:srgbClr val="000000"/>
                </a:solidFill>
                <a:latin typeface="Segoe"/>
                <a:ea typeface="ＭＳ ゴシック"/>
              </a:rPr>
              <a:t> section, select </a:t>
            </a:r>
            <a:r>
              <a:rPr lang="en-US" b="0" i="1" u="none" strike="noStrike" baseline="0" smtClean="0">
                <a:solidFill>
                  <a:srgbClr val="000000"/>
                </a:solidFill>
                <a:latin typeface="Segoe"/>
                <a:ea typeface="ＭＳ ゴシック"/>
              </a:rPr>
              <a:t>Bookmark</a:t>
            </a:r>
            <a:r>
              <a:rPr lang="en-US" b="0" i="0" u="none" strike="noStrike" baseline="0" smtClean="0">
                <a:solidFill>
                  <a:srgbClr val="000000"/>
                </a:solidFill>
                <a:latin typeface="Segoe"/>
                <a:ea typeface="ＭＳ ゴシック"/>
              </a:rPr>
              <a:t> (below).</a:t>
            </a:r>
          </a:p>
          <a:p>
            <a:pPr lvl="1" rtl="0">
              <a:buAutoNum type="arabicPeriod" startAt="13"/>
            </a:pPr>
            <a:r>
              <a:rPr lang="en-US" b="0" i="0" u="none" strike="noStrike" baseline="0" smtClean="0">
                <a:solidFill>
                  <a:srgbClr val="000000"/>
                </a:solidFill>
                <a:latin typeface="Segoe"/>
                <a:ea typeface="ＭＳ ゴシック"/>
              </a:rPr>
              <a:t>The right side of the box displays the bookmarks that you created in the previous steps.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pic>
        <p:nvPicPr>
          <p:cNvPr id="7" name="Picture 6" descr="10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886200"/>
            <a:ext cx="7891621" cy="2200235"/>
          </a:xfrm>
          <a:prstGeom prst="rect">
            <a:avLst/>
          </a:prstGeom>
        </p:spPr>
      </p:pic>
    </p:spTree>
    <p:extLst>
      <p:ext uri="{BB962C8B-B14F-4D97-AF65-F5344CB8AC3E}">
        <p14:creationId xmlns:p14="http://schemas.microsoft.com/office/powerpoint/2010/main" val="2230161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Citations</a:t>
            </a:r>
          </a:p>
        </p:txBody>
      </p:sp>
      <p:sp>
        <p:nvSpPr>
          <p:cNvPr id="3" name="Text Placeholder 2"/>
          <p:cNvSpPr>
            <a:spLocks noGrp="1"/>
          </p:cNvSpPr>
          <p:nvPr>
            <p:ph type="body" idx="1"/>
          </p:nvPr>
        </p:nvSpPr>
        <p:spPr/>
        <p:txBody>
          <a:bodyPr/>
          <a:lstStyle/>
          <a:p>
            <a:pPr lvl="1">
              <a:buFont typeface="+mj-lt"/>
              <a:buAutoNum type="arabicPeriod" startAt="3"/>
            </a:pPr>
            <a:r>
              <a:rPr lang="en-US" sz="2100">
                <a:solidFill>
                  <a:srgbClr val="000000"/>
                </a:solidFill>
                <a:latin typeface="Segoe"/>
                <a:ea typeface="ＭＳ ゴシック"/>
              </a:rPr>
              <a:t>Click the </a:t>
            </a:r>
            <a:r>
              <a:rPr lang="en-US" sz="2100" b="1">
                <a:solidFill>
                  <a:srgbClr val="000000"/>
                </a:solidFill>
                <a:latin typeface="Segoe"/>
                <a:ea typeface="ＭＳ ゴシック"/>
              </a:rPr>
              <a:t>Insert Citation</a:t>
            </a:r>
            <a:r>
              <a:rPr lang="en-US" sz="2100">
                <a:solidFill>
                  <a:srgbClr val="000000"/>
                </a:solidFill>
                <a:latin typeface="Segoe"/>
                <a:ea typeface="ＭＳ ゴシック"/>
              </a:rPr>
              <a:t> button in the </a:t>
            </a:r>
            <a:r>
              <a:rPr lang="en-US" sz="2100" i="1">
                <a:solidFill>
                  <a:srgbClr val="000000"/>
                </a:solidFill>
                <a:latin typeface="Segoe"/>
                <a:ea typeface="ＭＳ ゴシック"/>
              </a:rPr>
              <a:t>Citations &amp; Bibliography</a:t>
            </a:r>
            <a:r>
              <a:rPr lang="en-US" sz="2100">
                <a:solidFill>
                  <a:srgbClr val="000000"/>
                </a:solidFill>
                <a:latin typeface="Segoe"/>
                <a:ea typeface="ＭＳ ゴシック"/>
              </a:rPr>
              <a:t> group. A menu appears (below).</a:t>
            </a:r>
          </a:p>
          <a:p>
            <a:pPr lvl="1" rtl="0">
              <a:buAutoNum type="arabicPeriod" startAt="3"/>
            </a:pPr>
            <a:r>
              <a:rPr lang="en-US" sz="2100" b="0" i="0" u="none" strike="noStrike" baseline="0" smtClean="0">
                <a:solidFill>
                  <a:srgbClr val="000000"/>
                </a:solidFill>
                <a:latin typeface="Segoe"/>
                <a:ea typeface="ＭＳ ゴシック"/>
              </a:rPr>
              <a:t>Select </a:t>
            </a:r>
            <a:r>
              <a:rPr lang="en-US" sz="2100" b="0" i="1" u="none" strike="noStrike" baseline="0" smtClean="0">
                <a:solidFill>
                  <a:srgbClr val="000000"/>
                </a:solidFill>
                <a:latin typeface="Segoe"/>
                <a:ea typeface="ＭＳ ゴシック"/>
              </a:rPr>
              <a:t>Add New Source</a:t>
            </a:r>
            <a:r>
              <a:rPr lang="en-US" sz="2100" b="0" i="0" u="none" strike="noStrike" baseline="0" smtClean="0">
                <a:solidFill>
                  <a:srgbClr val="000000"/>
                </a:solidFill>
                <a:latin typeface="Segoe"/>
                <a:ea typeface="ＭＳ ゴシック"/>
              </a:rPr>
              <a:t>. The </a:t>
            </a:r>
            <a:r>
              <a:rPr lang="en-US" sz="2100" b="0" i="1" u="none" strike="noStrike" baseline="0" smtClean="0">
                <a:solidFill>
                  <a:srgbClr val="000000"/>
                </a:solidFill>
                <a:latin typeface="Segoe"/>
                <a:ea typeface="ＭＳ ゴシック"/>
              </a:rPr>
              <a:t>Create Source</a:t>
            </a:r>
            <a:r>
              <a:rPr lang="en-US" sz="2100" b="0" i="0" u="none" strike="noStrike" baseline="0" smtClean="0">
                <a:solidFill>
                  <a:srgbClr val="000000"/>
                </a:solidFill>
                <a:latin typeface="Segoe"/>
                <a:ea typeface="ＭＳ ゴシック"/>
              </a:rPr>
              <a:t> dialog box appears. The </a:t>
            </a:r>
            <a:r>
              <a:rPr lang="en-US" sz="2100" b="0" i="1" u="none" strike="noStrike" baseline="0" smtClean="0">
                <a:solidFill>
                  <a:srgbClr val="000000"/>
                </a:solidFill>
                <a:latin typeface="Segoe"/>
                <a:ea typeface="ＭＳ ゴシック"/>
              </a:rPr>
              <a:t>Create Source</a:t>
            </a:r>
            <a:r>
              <a:rPr lang="en-US" sz="2100" b="0" i="0" u="none" strike="noStrike" baseline="0" smtClean="0">
                <a:solidFill>
                  <a:srgbClr val="000000"/>
                </a:solidFill>
                <a:latin typeface="Segoe"/>
                <a:ea typeface="ＭＳ ゴシック"/>
              </a:rPr>
              <a:t> dialog box contains fields for the book source, including the author, title, year of copyright, city where publisher is located, and publisher. To add additional source information, click the </a:t>
            </a:r>
            <a:r>
              <a:rPr lang="en-US" sz="2100" b="1" i="0" u="none" strike="noStrike" baseline="0" smtClean="0">
                <a:solidFill>
                  <a:srgbClr val="000000"/>
                </a:solidFill>
                <a:latin typeface="Segoe"/>
                <a:ea typeface="ＭＳ ゴシック"/>
              </a:rPr>
              <a:t>Show All Bibliography Fields</a:t>
            </a:r>
            <a:r>
              <a:rPr lang="en-US" sz="2100" b="0" i="0" u="none" strike="noStrike" baseline="0" smtClean="0">
                <a:solidFill>
                  <a:srgbClr val="000000"/>
                </a:solidFill>
                <a:latin typeface="Segoe"/>
                <a:ea typeface="ＭＳ ゴシック"/>
              </a:rPr>
              <a:t> box to display additional fields.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1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191000"/>
            <a:ext cx="5858933" cy="2009196"/>
          </a:xfrm>
          <a:prstGeom prst="rect">
            <a:avLst/>
          </a:prstGeom>
        </p:spPr>
      </p:pic>
    </p:spTree>
    <p:extLst>
      <p:ext uri="{BB962C8B-B14F-4D97-AF65-F5344CB8AC3E}">
        <p14:creationId xmlns:p14="http://schemas.microsoft.com/office/powerpoint/2010/main" val="1687177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Select </a:t>
            </a:r>
            <a:r>
              <a:rPr lang="en-US" b="0" i="1" u="none" strike="noStrike" baseline="0" smtClean="0">
                <a:solidFill>
                  <a:srgbClr val="000000"/>
                </a:solidFill>
                <a:latin typeface="Segoe"/>
                <a:ea typeface="ＭＳ ゴシック"/>
              </a:rPr>
              <a:t>Title;</a:t>
            </a:r>
            <a:r>
              <a:rPr lang="en-US" b="0" i="0" u="none" strike="noStrike" baseline="0" smtClean="0">
                <a:solidFill>
                  <a:srgbClr val="000000"/>
                </a:solidFill>
                <a:latin typeface="Segoe"/>
                <a:ea typeface="ＭＳ ゴシック"/>
              </a:rPr>
              <a:t> then click the </a:t>
            </a:r>
            <a:r>
              <a:rPr lang="en-US" b="1" i="0" u="none" strike="noStrike" baseline="0" smtClean="0">
                <a:solidFill>
                  <a:srgbClr val="000000"/>
                </a:solidFill>
                <a:latin typeface="Segoe"/>
                <a:ea typeface="ＭＳ ゴシック"/>
              </a:rPr>
              <a:t>Go To</a:t>
            </a:r>
            <a:r>
              <a:rPr lang="en-US" b="0" i="0" u="none" strike="noStrike" baseline="0" smtClean="0">
                <a:solidFill>
                  <a:srgbClr val="000000"/>
                </a:solidFill>
                <a:latin typeface="Segoe"/>
                <a:ea typeface="ＭＳ ゴシック"/>
              </a:rPr>
              <a:t> button. It automatically jumps to the bookmark in the document.</a:t>
            </a:r>
          </a:p>
          <a:p>
            <a:pPr lvl="1" rtl="0">
              <a:buAutoNum type="arabicPeriod" startAt="16"/>
            </a:pPr>
            <a:r>
              <a:rPr lang="en-US" b="0" i="0" u="none" strike="noStrike" baseline="0" smtClean="0">
                <a:solidFill>
                  <a:srgbClr val="000000"/>
                </a:solidFill>
                <a:latin typeface="Segoe"/>
                <a:ea typeface="ＭＳ ゴシック"/>
              </a:rPr>
              <a:t>Test all bookmarks.</a:t>
            </a:r>
          </a:p>
          <a:p>
            <a:pPr lvl="1" rtl="0">
              <a:buAutoNum type="arabicPeriod" startAt="16"/>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Ctrl+End</a:t>
            </a:r>
            <a:r>
              <a:rPr lang="en-US" b="0" i="0" u="none" strike="noStrike" baseline="0" smtClean="0">
                <a:solidFill>
                  <a:srgbClr val="000000"/>
                </a:solidFill>
                <a:latin typeface="Segoe"/>
                <a:ea typeface="ＭＳ ゴシック"/>
              </a:rPr>
              <a:t> to move to the end of the document, and create one blank line below the </a:t>
            </a:r>
            <a:r>
              <a:rPr lang="en-US" b="0" i="1" u="none" strike="noStrike" baseline="0" smtClean="0">
                <a:solidFill>
                  <a:srgbClr val="000000"/>
                </a:solidFill>
                <a:latin typeface="Segoe"/>
                <a:ea typeface="ＭＳ ゴシック"/>
              </a:rPr>
              <a:t>Work Cited</a:t>
            </a:r>
            <a:r>
              <a:rPr lang="en-US" b="0" i="0" u="none" strike="noStrike" baseline="0" smtClean="0">
                <a:solidFill>
                  <a:srgbClr val="000000"/>
                </a:solidFill>
                <a:latin typeface="Segoe"/>
                <a:ea typeface="ＭＳ ゴシック"/>
              </a:rPr>
              <a:t> page. It should appear below the </a:t>
            </a:r>
            <a:r>
              <a:rPr lang="en-US" b="0" i="1" u="none" strike="noStrike" baseline="0" smtClean="0">
                <a:solidFill>
                  <a:srgbClr val="000000"/>
                </a:solidFill>
                <a:latin typeface="Segoe"/>
                <a:ea typeface="ＭＳ ゴシック"/>
              </a:rPr>
              <a:t>Works Cited</a:t>
            </a:r>
            <a:r>
              <a:rPr lang="en-US" b="0" i="0" u="none" strike="noStrike" baseline="0" smtClean="0">
                <a:solidFill>
                  <a:srgbClr val="000000"/>
                </a:solidFill>
                <a:latin typeface="Segoe"/>
                <a:ea typeface="ＭＳ ゴシック"/>
              </a:rPr>
              <a:t> box.</a:t>
            </a:r>
          </a:p>
          <a:p>
            <a:pPr lvl="1" rtl="0">
              <a:buAutoNum type="arabicPeriod" startAt="16"/>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Back to Top</a:t>
            </a:r>
            <a:r>
              <a:rPr lang="en-US" b="0" i="0" u="none" strike="noStrike" baseline="0" smtClean="0">
                <a:solidFill>
                  <a:srgbClr val="000000"/>
                </a:solidFill>
                <a:latin typeface="Segoe"/>
                <a:ea typeface="ＭＳ ゴシック"/>
              </a:rPr>
              <a:t> and right- align. You will create one more link to move to the beginning of the document.</a:t>
            </a:r>
          </a:p>
          <a:p>
            <a:pPr lvl="1">
              <a:buFont typeface="+mj-lt"/>
              <a:buAutoNum type="arabicPeriod" startAt="20"/>
            </a:pPr>
            <a:r>
              <a:rPr lang="en-US">
                <a:solidFill>
                  <a:srgbClr val="000000"/>
                </a:solidFill>
                <a:latin typeface="Segoe"/>
                <a:ea typeface="ＭＳ ゴシック"/>
              </a:rPr>
              <a:t>Select </a:t>
            </a:r>
            <a:r>
              <a:rPr lang="en-US" b="1">
                <a:solidFill>
                  <a:srgbClr val="000000"/>
                </a:solidFill>
                <a:latin typeface="Segoe"/>
                <a:ea typeface="ＭＳ ゴシック"/>
              </a:rPr>
              <a:t>Back to Top;</a:t>
            </a:r>
            <a:r>
              <a:rPr lang="en-US">
                <a:solidFill>
                  <a:srgbClr val="000000"/>
                </a:solidFill>
                <a:latin typeface="Segoe"/>
                <a:ea typeface="ＭＳ ゴシック"/>
              </a:rPr>
              <a:t> then press </a:t>
            </a:r>
            <a:r>
              <a:rPr lang="en-US" b="1">
                <a:solidFill>
                  <a:srgbClr val="000000"/>
                </a:solidFill>
                <a:latin typeface="Segoe"/>
                <a:ea typeface="ＭＳ ゴシック"/>
              </a:rPr>
              <a:t>Ctrl+K</a:t>
            </a:r>
            <a:r>
              <a:rPr lang="en-US">
                <a:solidFill>
                  <a:srgbClr val="000000"/>
                </a:solidFill>
                <a:latin typeface="Segoe"/>
                <a:ea typeface="ＭＳ ゴシック"/>
              </a:rPr>
              <a:t> to open the </a:t>
            </a:r>
            <a:r>
              <a:rPr lang="en-US" i="1">
                <a:solidFill>
                  <a:srgbClr val="000000"/>
                </a:solidFill>
                <a:latin typeface="Segoe"/>
                <a:ea typeface="ＭＳ ゴシック"/>
              </a:rPr>
              <a:t>Insert Hyperlink</a:t>
            </a:r>
            <a:r>
              <a:rPr lang="en-US">
                <a:solidFill>
                  <a:srgbClr val="000000"/>
                </a:solidFill>
                <a:latin typeface="Segoe"/>
                <a:ea typeface="ＭＳ ゴシック"/>
              </a:rPr>
              <a:t> dialog box.</a:t>
            </a:r>
          </a:p>
          <a:p>
            <a:pPr lvl="1">
              <a:buAutoNum type="arabicPeriod" startAt="20"/>
            </a:pPr>
            <a:r>
              <a:rPr lang="en-US">
                <a:solidFill>
                  <a:srgbClr val="000000"/>
                </a:solidFill>
                <a:latin typeface="Segoe"/>
                <a:ea typeface="ＭＳ ゴシック"/>
              </a:rPr>
              <a:t>Create a bookmark for this location.</a:t>
            </a:r>
          </a:p>
          <a:p>
            <a:pPr lvl="1" rtl="0">
              <a:buAutoNum type="arabicPeriod" startAt="16"/>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spTree>
    <p:extLst>
      <p:ext uri="{BB962C8B-B14F-4D97-AF65-F5344CB8AC3E}">
        <p14:creationId xmlns:p14="http://schemas.microsoft.com/office/powerpoint/2010/main" val="3565392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1" rtl="0">
              <a:buFont typeface="+mj-lt"/>
              <a:buAutoNum type="arabicPeriod" startAt="22"/>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Link to</a:t>
            </a:r>
            <a:r>
              <a:rPr lang="en-US" b="0" i="0" u="none" strike="noStrike" baseline="0" smtClean="0">
                <a:solidFill>
                  <a:srgbClr val="000000"/>
                </a:solidFill>
                <a:latin typeface="Segoe"/>
                <a:ea typeface="ＭＳ ゴシック"/>
              </a:rPr>
              <a:t> section, select </a:t>
            </a:r>
            <a:r>
              <a:rPr lang="en-US" b="0" i="1" u="none" strike="noStrike" baseline="0" smtClean="0">
                <a:solidFill>
                  <a:srgbClr val="000000"/>
                </a:solidFill>
                <a:latin typeface="Segoe"/>
                <a:ea typeface="ＭＳ ゴシック"/>
              </a:rPr>
              <a:t>Place in This Document</a:t>
            </a:r>
            <a:r>
              <a:rPr lang="en-US" b="0" i="0" u="none" strike="noStrike" baseline="0" smtClean="0">
                <a:solidFill>
                  <a:srgbClr val="000000"/>
                </a:solidFill>
                <a:latin typeface="Segoe"/>
                <a:ea typeface="ＭＳ ゴシック"/>
              </a:rPr>
              <a:t> and notice the center section changes and displays the headings and bookmarks in the document.</a:t>
            </a:r>
          </a:p>
          <a:p>
            <a:pPr lvl="1" rtl="0">
              <a:buAutoNum type="arabicPeriod" startAt="22"/>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Top of the Document</a:t>
            </a:r>
            <a:r>
              <a:rPr lang="en-US" b="0" i="0" u="none" strike="noStrike" baseline="0" smtClean="0">
                <a:solidFill>
                  <a:srgbClr val="000000"/>
                </a:solidFill>
                <a:latin typeface="Segoe"/>
                <a:ea typeface="ＭＳ ゴシック"/>
              </a:rPr>
              <a:t> then click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91</a:t>
            </a:fld>
            <a:endParaRPr lang="en-US" dirty="0"/>
          </a:p>
        </p:txBody>
      </p:sp>
      <p:pic>
        <p:nvPicPr>
          <p:cNvPr id="7" name="Picture 6" descr="10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285066"/>
            <a:ext cx="7230533" cy="2598958"/>
          </a:xfrm>
          <a:prstGeom prst="rect">
            <a:avLst/>
          </a:prstGeom>
        </p:spPr>
      </p:pic>
    </p:spTree>
    <p:extLst>
      <p:ext uri="{BB962C8B-B14F-4D97-AF65-F5344CB8AC3E}">
        <p14:creationId xmlns:p14="http://schemas.microsoft.com/office/powerpoint/2010/main" val="7065096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Bookmark</a:t>
            </a:r>
          </a:p>
        </p:txBody>
      </p:sp>
      <p:sp>
        <p:nvSpPr>
          <p:cNvPr id="3" name="Text Placeholder 2"/>
          <p:cNvSpPr>
            <a:spLocks noGrp="1"/>
          </p:cNvSpPr>
          <p:nvPr>
            <p:ph type="body" idx="1"/>
          </p:nvPr>
        </p:nvSpPr>
        <p:spPr/>
        <p:txBody>
          <a:bodyPr/>
          <a:lstStyle/>
          <a:p>
            <a:pPr lvl="1" rtl="0">
              <a:buFont typeface="+mj-lt"/>
              <a:buAutoNum type="arabicPeriod" startAt="24"/>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Ctrl+Click</a:t>
            </a:r>
            <a:r>
              <a:rPr lang="en-US" b="0" i="0" u="none" strike="noStrike" baseline="0" smtClean="0">
                <a:solidFill>
                  <a:srgbClr val="000000"/>
                </a:solidFill>
                <a:latin typeface="Segoe"/>
                <a:ea typeface="ＭＳ ゴシック"/>
              </a:rPr>
              <a:t> to test the link. It jumps to the beginning of the document. This document is ready to be shared online with others.</a:t>
            </a:r>
          </a:p>
          <a:p>
            <a:pPr lvl="1" rtl="0">
              <a:buAutoNum type="arabicPeriod" startAt="2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srgbClr val="000000"/>
                </a:solidFill>
                <a:latin typeface="Segoe"/>
                <a:ea typeface="ＭＳ ゴシック"/>
              </a:rPr>
              <a:t>Research on First Ladies2 </a:t>
            </a:r>
            <a:r>
              <a:rPr lang="en-US" b="0" i="0" u="none" strike="noStrike" baseline="0" smtClean="0">
                <a:solidFill>
                  <a:srgbClr val="000000"/>
                </a:solidFill>
                <a:latin typeface="Segoe"/>
                <a:ea typeface="ＭＳ ゴシック"/>
              </a:rPr>
              <a:t>in the 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CLOSE</a:t>
            </a:r>
            <a:r>
              <a:rPr lang="en-US" b="0" i="0" u="none" strike="noStrike" baseline="0" smtClean="0">
                <a:latin typeface="Segoe"/>
                <a:ea typeface="ＭＳ ゴシック"/>
              </a:rPr>
              <a:t>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spTree>
    <p:extLst>
      <p:ext uri="{BB962C8B-B14F-4D97-AF65-F5344CB8AC3E}">
        <p14:creationId xmlns:p14="http://schemas.microsoft.com/office/powerpoint/2010/main" val="2686278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pic>
        <p:nvPicPr>
          <p:cNvPr id="7" name="Picture 6" descr="10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24000"/>
            <a:ext cx="7055711" cy="4588933"/>
          </a:xfrm>
          <a:prstGeom prst="rect">
            <a:avLst/>
          </a:prstGeom>
        </p:spPr>
      </p:pic>
    </p:spTree>
    <p:extLst>
      <p:ext uri="{BB962C8B-B14F-4D97-AF65-F5344CB8AC3E}">
        <p14:creationId xmlns:p14="http://schemas.microsoft.com/office/powerpoint/2010/main" val="174930468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264</TotalTime>
  <Words>8763</Words>
  <Application>Microsoft Macintosh PowerPoint</Application>
  <PresentationFormat>On-screen Show (4:3)</PresentationFormat>
  <Paragraphs>757</Paragraphs>
  <Slides>93</Slides>
  <Notes>10</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template</vt:lpstr>
      <vt:lpstr>Formatting a Research Paper</vt:lpstr>
      <vt:lpstr>Objectives</vt:lpstr>
      <vt:lpstr>Step by Step: Format a Research Paper</vt:lpstr>
      <vt:lpstr>Step by Step: Format a Research Paper</vt:lpstr>
      <vt:lpstr>Step by Step: Format a Research Paper</vt:lpstr>
      <vt:lpstr>Step by Step: Format a Research Paper</vt:lpstr>
      <vt:lpstr>Step by Step: Create Citations</vt:lpstr>
      <vt:lpstr>Step by Step: Create Citations</vt:lpstr>
      <vt:lpstr>Step by Step: Create Citations</vt:lpstr>
      <vt:lpstr>Step by Step: Create Citations</vt:lpstr>
      <vt:lpstr>Step by Step: Create Citations</vt:lpstr>
      <vt:lpstr>Step by Step: Create Citations</vt:lpstr>
      <vt:lpstr>Step by Step: Create Citations</vt:lpstr>
      <vt:lpstr>Step by Step: Create Citations</vt:lpstr>
      <vt:lpstr>Step by Step: Modify a Citation and a Source</vt:lpstr>
      <vt:lpstr>Step by Step: Modify a Citation and a Source</vt:lpstr>
      <vt:lpstr>Step by Step: Modify a Citation and a Source</vt:lpstr>
      <vt:lpstr>Step by Step: Modify a Citation and a Source</vt:lpstr>
      <vt:lpstr>Step by Step: Modify a Citation and a Source</vt:lpstr>
      <vt:lpstr>Step by Step: Modify a Citation and a Source</vt:lpstr>
      <vt:lpstr>Step by Step: Manage Sources</vt:lpstr>
      <vt:lpstr>Step by Step: Manage Sources</vt:lpstr>
      <vt:lpstr>Step by Step: Remove a Citation</vt:lpstr>
      <vt:lpstr>Step by Step: Add Captions to a Table</vt:lpstr>
      <vt:lpstr>Step by Step: Add Captions to a Table</vt:lpstr>
      <vt:lpstr>Step by Step: Add Captions to a Table</vt:lpstr>
      <vt:lpstr>Step by Step: Add Captions to a Table</vt:lpstr>
      <vt:lpstr>Step by Step: Add Captions to a Table</vt:lpstr>
      <vt:lpstr>Step by Step: Add Captions to a Figure</vt:lpstr>
      <vt:lpstr>Step by Step: Add Captions to a Figure</vt:lpstr>
      <vt:lpstr>Step by Step: Add Captions to a Figure</vt:lpstr>
      <vt:lpstr>Step by Step: Add Captions to an Equation</vt:lpstr>
      <vt:lpstr>Step by Step: Add Captions to an Equation</vt:lpstr>
      <vt:lpstr>Step by Step: Add Captions to an Equation</vt:lpstr>
      <vt:lpstr>Step by Step: Add Captions to an Equation</vt:lpstr>
      <vt:lpstr>Step by Step: Add Captions to an Equation</vt:lpstr>
      <vt:lpstr>Step by Step: Edit and Delete Captions</vt:lpstr>
      <vt:lpstr>Step by Step: Add a Header with a Page Number</vt:lpstr>
      <vt:lpstr>Step by Step: Add a Header with a Page Number</vt:lpstr>
      <vt:lpstr>Step by Step: Add a Header with a Page Number</vt:lpstr>
      <vt:lpstr>Step by Step: Insert a Works Cited Page</vt:lpstr>
      <vt:lpstr>Step by Step: Insert a Works Cited Page</vt:lpstr>
      <vt:lpstr>Step by Step: Insert a Works Cited Page</vt:lpstr>
      <vt:lpstr>Step by Step: Update a Works Cited Page</vt:lpstr>
      <vt:lpstr>Step by Step: Update a Works Cited Page</vt:lpstr>
      <vt:lpstr>Step by Step: Update a Works Cited Page</vt:lpstr>
      <vt:lpstr>Step by Step: Update a Works Cited Page</vt:lpstr>
      <vt:lpstr>Step by Step: Delete a Works Cited Page</vt:lpstr>
      <vt:lpstr>Step by Step: Create Footnotes and Endnotes</vt:lpstr>
      <vt:lpstr>Step by Step: Create Footnotes and Endnotes</vt:lpstr>
      <vt:lpstr>Step by Step: Create Footnotes and Endnotes</vt:lpstr>
      <vt:lpstr>Step by Step: Create Footnotes and Endnotes</vt:lpstr>
      <vt:lpstr>Step by Step: Create Footnotes and Endnotes</vt:lpstr>
      <vt:lpstr>Step by Step: Format Footnotes</vt:lpstr>
      <vt:lpstr>Step by Step: Format Footnotes</vt:lpstr>
      <vt:lpstr>Step by Step: Format Footnotes</vt:lpstr>
      <vt:lpstr>Step by Step: Format Footnotes</vt:lpstr>
      <vt:lpstr>Converting Footnotes and Endnotes</vt:lpstr>
      <vt:lpstr>Converting Footnotes and Endnotes</vt:lpstr>
      <vt:lpstr>Converting Footnotes and Endnotes</vt:lpstr>
      <vt:lpstr>Step by Step: Create a Table of Contents</vt:lpstr>
      <vt:lpstr>Step by Step: Create a Table of Contents</vt:lpstr>
      <vt:lpstr>Step by Step: Create a Table of Contents</vt:lpstr>
      <vt:lpstr>Step by Step: Create a Table of Contents</vt:lpstr>
      <vt:lpstr>Step by Step: Format a Table of Contents</vt:lpstr>
      <vt:lpstr>Step by Step: Format a Table of Contents</vt:lpstr>
      <vt:lpstr>Step by Step: Format a Table of Contents</vt:lpstr>
      <vt:lpstr>Step by Step: Format a Table of Contents</vt:lpstr>
      <vt:lpstr>Step by Step: Add Selected Text to a Table of Contents</vt:lpstr>
      <vt:lpstr>Step by Step: Add Selected Text to a Table of Contents</vt:lpstr>
      <vt:lpstr>Step by Step: Add Selected Text to a Table of Contents</vt:lpstr>
      <vt:lpstr>Step by Step: Update a Table of Contents</vt:lpstr>
      <vt:lpstr>Step by Step: Update a Table of Contents</vt:lpstr>
      <vt:lpstr>Step by Step: Remove a Table of Contents</vt:lpstr>
      <vt:lpstr>Step by Step: Add a Title Page</vt:lpstr>
      <vt:lpstr>Step by Step: Add a Title Page</vt:lpstr>
      <vt:lpstr>Step by Step: Add a Title Page</vt:lpstr>
      <vt:lpstr>Step by Step: Insert a Hyperlink</vt:lpstr>
      <vt:lpstr>Step by Step: Insert a Hyperlink</vt:lpstr>
      <vt:lpstr>Step by Step: Insert a Hyperlink</vt:lpstr>
      <vt:lpstr>Step by Step: Insert a Hyperlink</vt:lpstr>
      <vt:lpstr>Step by Step: Remove a Hyperlink and ScreenTip</vt:lpstr>
      <vt:lpstr>Step by Step: Remove a Hyperlink and ScreenTip</vt:lpstr>
      <vt:lpstr>Step by Step: Add an Email as a Hyperlink</vt:lpstr>
      <vt:lpstr>Step by Step: Add an Email as a Hyperlink</vt:lpstr>
      <vt:lpstr>Step by Step: Add an Email as a Hyperlink</vt:lpstr>
      <vt:lpstr>Step by Step: Add Bookmark</vt:lpstr>
      <vt:lpstr>Step by Step: Add Bookmark</vt:lpstr>
      <vt:lpstr>Step by Step: Add Bookmark</vt:lpstr>
      <vt:lpstr>Step by Step: Add Bookmark</vt:lpstr>
      <vt:lpstr>Step by Step: Add Bookmark</vt:lpstr>
      <vt:lpstr>Step by Step: Add Bookmark</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354</cp:revision>
  <dcterms:created xsi:type="dcterms:W3CDTF">2011-08-08T12:10:51Z</dcterms:created>
  <dcterms:modified xsi:type="dcterms:W3CDTF">2013-08-18T20:52:55Z</dcterms:modified>
</cp:coreProperties>
</file>